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7" r:id="rId2"/>
    <p:sldMasterId id="2147483662" r:id="rId3"/>
  </p:sldMasterIdLst>
  <p:notesMasterIdLst>
    <p:notesMasterId r:id="rId93"/>
  </p:notesMasterIdLst>
  <p:handoutMasterIdLst>
    <p:handoutMasterId r:id="rId94"/>
  </p:handoutMasterIdLst>
  <p:sldIdLst>
    <p:sldId id="628" r:id="rId4"/>
    <p:sldId id="667" r:id="rId5"/>
    <p:sldId id="629" r:id="rId6"/>
    <p:sldId id="630" r:id="rId7"/>
    <p:sldId id="565" r:id="rId8"/>
    <p:sldId id="292" r:id="rId9"/>
    <p:sldId id="553" r:id="rId10"/>
    <p:sldId id="453" r:id="rId11"/>
    <p:sldId id="529" r:id="rId12"/>
    <p:sldId id="531" r:id="rId13"/>
    <p:sldId id="532" r:id="rId14"/>
    <p:sldId id="611" r:id="rId15"/>
    <p:sldId id="666" r:id="rId16"/>
    <p:sldId id="665" r:id="rId17"/>
    <p:sldId id="579" r:id="rId18"/>
    <p:sldId id="614" r:id="rId19"/>
    <p:sldId id="633" r:id="rId20"/>
    <p:sldId id="616" r:id="rId21"/>
    <p:sldId id="617" r:id="rId22"/>
    <p:sldId id="632" r:id="rId23"/>
    <p:sldId id="655" r:id="rId24"/>
    <p:sldId id="668" r:id="rId25"/>
    <p:sldId id="657" r:id="rId26"/>
    <p:sldId id="618" r:id="rId27"/>
    <p:sldId id="600" r:id="rId28"/>
    <p:sldId id="658" r:id="rId29"/>
    <p:sldId id="659" r:id="rId30"/>
    <p:sldId id="540" r:id="rId31"/>
    <p:sldId id="660" r:id="rId32"/>
    <p:sldId id="542" r:id="rId33"/>
    <p:sldId id="661" r:id="rId34"/>
    <p:sldId id="663" r:id="rId35"/>
    <p:sldId id="380" r:id="rId36"/>
    <p:sldId id="499" r:id="rId37"/>
    <p:sldId id="500" r:id="rId38"/>
    <p:sldId id="501" r:id="rId39"/>
    <p:sldId id="525" r:id="rId40"/>
    <p:sldId id="502" r:id="rId41"/>
    <p:sldId id="522" r:id="rId42"/>
    <p:sldId id="508" r:id="rId43"/>
    <p:sldId id="509" r:id="rId44"/>
    <p:sldId id="510" r:id="rId45"/>
    <p:sldId id="591" r:id="rId46"/>
    <p:sldId id="652" r:id="rId47"/>
    <p:sldId id="472" r:id="rId48"/>
    <p:sldId id="599" r:id="rId49"/>
    <p:sldId id="346" r:id="rId50"/>
    <p:sldId id="347" r:id="rId51"/>
    <p:sldId id="350" r:id="rId52"/>
    <p:sldId id="398" r:id="rId53"/>
    <p:sldId id="396" r:id="rId54"/>
    <p:sldId id="397" r:id="rId55"/>
    <p:sldId id="475" r:id="rId56"/>
    <p:sldId id="356" r:id="rId57"/>
    <p:sldId id="358" r:id="rId58"/>
    <p:sldId id="359" r:id="rId59"/>
    <p:sldId id="360" r:id="rId60"/>
    <p:sldId id="361" r:id="rId61"/>
    <p:sldId id="363" r:id="rId62"/>
    <p:sldId id="364" r:id="rId63"/>
    <p:sldId id="367" r:id="rId64"/>
    <p:sldId id="653" r:id="rId65"/>
    <p:sldId id="654" r:id="rId66"/>
    <p:sldId id="596" r:id="rId67"/>
    <p:sldId id="634" r:id="rId68"/>
    <p:sldId id="635" r:id="rId69"/>
    <p:sldId id="636" r:id="rId70"/>
    <p:sldId id="637" r:id="rId71"/>
    <p:sldId id="638" r:id="rId72"/>
    <p:sldId id="639" r:id="rId73"/>
    <p:sldId id="640" r:id="rId74"/>
    <p:sldId id="641" r:id="rId75"/>
    <p:sldId id="643" r:id="rId76"/>
    <p:sldId id="644" r:id="rId77"/>
    <p:sldId id="645" r:id="rId78"/>
    <p:sldId id="646" r:id="rId79"/>
    <p:sldId id="647" r:id="rId80"/>
    <p:sldId id="648" r:id="rId81"/>
    <p:sldId id="649" r:id="rId82"/>
    <p:sldId id="650" r:id="rId83"/>
    <p:sldId id="604" r:id="rId84"/>
    <p:sldId id="602" r:id="rId85"/>
    <p:sldId id="603" r:id="rId86"/>
    <p:sldId id="605" r:id="rId87"/>
    <p:sldId id="606" r:id="rId88"/>
    <p:sldId id="578" r:id="rId89"/>
    <p:sldId id="555" r:id="rId90"/>
    <p:sldId id="512" r:id="rId91"/>
    <p:sldId id="627" r:id="rId92"/>
  </p:sldIdLst>
  <p:sldSz cx="9144000" cy="6858000" type="screen4x3"/>
  <p:notesSz cx="6797675" cy="9926638"/>
  <p:custDataLst>
    <p:tags r:id="rId95"/>
  </p:custDataLst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3E3B"/>
    <a:srgbClr val="2B100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90418" autoAdjust="0"/>
  </p:normalViewPr>
  <p:slideViewPr>
    <p:cSldViewPr>
      <p:cViewPr>
        <p:scale>
          <a:sx n="75" d="100"/>
          <a:sy n="75" d="100"/>
        </p:scale>
        <p:origin x="-744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84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CF907F-E821-4108-8C6C-35CDC8034466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265A64-57EE-4913-A07F-D868D28D0E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96954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23A5DC-A1DF-4BC9-AAED-0334DEE892D2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FE6A1C-D442-4338-AF11-6AD51872A7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53184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1.4.1.2.4. A fertőzött területen az összes szőlő- és szőlő szaporítóanyag-termelőre vonatkoznak az alábbi kötelezettségek: 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tilos elszállítani 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szaporító- és ültetési anyagot a fertőzöttnek minősítet területen található minden szőlőterületről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rendszeresen kell ellenőrizni az ültetvényt a szőlő sárgaság tünetek jelenlétének megállapítására, észlelés esetén értesíteni kell a megyei igazgatóságot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védekezni kell az </a:t>
            </a:r>
            <a:r>
              <a:rPr lang="hu-H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FD-vektorok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ellen a megyei igazgatóság előírása szerint; a kezelések adatainak nyilvántartását legalább 3 évig meg kell őrizni.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megyei igazgatóság rendelkezése alapján a kijelölt szőlőnövényeket meg kell semmisíteni.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 létesíthető szőlőiskola és szőlő-anyatelep a kórokozóval fertőzöttnek minősített területen belül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1.4.1.2.5.  Az 1.4.1.2.4. a) pontban előírt szállítási korlátozás a termelő kérelmére feloldható, ha az alábbi feltételek mindegyike teljesült: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 áll fenn a kórokozóval történő fertőzés veszélye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 áll fenn a kórokozóval történő fertőzés gyanúja, </a:t>
            </a:r>
            <a:r>
              <a:rPr lang="hu-H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mert bár a szaporítóanyagot a fertőzöttnek minősített területen állították elő, az adott ültetvény vagy egyéb szőlőtermő terület nem tekintendő fertőzöttnek, mert: 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szaporítóanyag termő területen vett minták laboratóriumi vizsgálata nem mutatott ki fertőzöttséget, valamint a szőlő sárgaság jellegzetes tüneteivel rendelkező növényeket megsemmisítették, 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bb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szaporítóanyag-termő terület 100 méter széles körzete mentesnek bizonyult a fertőzéstől, 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bc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termelő nyilvántartása alapján egyértelmű, hogy </a:t>
            </a:r>
            <a:r>
              <a:rPr lang="hu-H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FD-vektorok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elleni kötelező védekezéseket a megyei igazgatóság előírásai szerint elvégezték.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6B9FD-D94B-4438-B009-A953445A7D66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6B9FD-D94B-4438-B009-A953445A7D66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Előfordulása Szlovénia (1997), Észak-Olaszország (1998), Németország (1993), Horvátország (2003), Franciaország (2007) és Ausztria (2009)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6B9FD-D94B-4438-B009-A953445A7D66}" type="slidenum">
              <a:rPr lang="hu-HU" smtClean="0">
                <a:solidFill>
                  <a:prstClr val="black"/>
                </a:solidFill>
              </a:rPr>
              <a:pPr/>
              <a:t>35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6B9FD-D94B-4438-B009-A953445A7D66}" type="slidenum">
              <a:rPr lang="hu-HU" smtClean="0">
                <a:solidFill>
                  <a:prstClr val="black"/>
                </a:solidFill>
              </a:rPr>
              <a:pPr/>
              <a:t>36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hu-HU" smtClean="0">
                <a:latin typeface="Arial" pitchFamily="34" charset="0"/>
              </a:rPr>
              <a:t>10-01 szakm zárlati kár-L1.ppt</a:t>
            </a:r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B0CE0-CFBE-4143-B58C-00CAA84D204A}" type="slidenum">
              <a:rPr lang="hu-HU" smtClean="0">
                <a:latin typeface="Arial" pitchFamily="34" charset="0"/>
              </a:rPr>
              <a:pPr/>
              <a:t>39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 januárjában az MTA Agrártudományi Kutatóközpont Növényvédelmi Intézetének kutatója bejelentette, hogy az M7-es autópálya mentén kihelyezett egyik almaecetes csapdában az előző év őszén megtalálták az Európában rohamosan terjedő új gyümölcsmuslica néhány példányát. Magyarországon ez az első észlelés, a hazai autópályák mentén megjelenő inváziós rovarfajok kimutatására folytatott kutatási program eredménye. 2013-ban a növényvédelmi szervezet országos felderítést indít a károsító terjedésének nyomon követésére. Ennek alapján tesz hatósági javaslatot a termelőknek, forgalmazóknak és a lakosságnak a muslica elleni védekezésre.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hu-HU" smtClean="0">
                <a:latin typeface="Arial" pitchFamily="34" charset="0"/>
              </a:rPr>
              <a:t>10-01 szakm zárlati kár-L1.ppt</a:t>
            </a:r>
          </a:p>
        </p:txBody>
      </p:sp>
      <p:sp>
        <p:nvSpPr>
          <p:cNvPr id="278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63A62-30E4-42BB-B950-87F1CEF4C1FB}" type="slidenum">
              <a:rPr lang="hu-HU" smtClean="0">
                <a:latin typeface="Arial" pitchFamily="34" charset="0"/>
              </a:rPr>
              <a:pPr/>
              <a:t>49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27853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smtClean="0">
                <a:latin typeface="Arial" pitchFamily="34" charset="0"/>
              </a:rPr>
              <a:t>A lombardiai felderítés csúcspontja</a:t>
            </a:r>
          </a:p>
        </p:txBody>
      </p:sp>
      <p:sp>
        <p:nvSpPr>
          <p:cNvPr id="278534" name="Dia számának helye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814C18-DA1B-4EAF-A3A8-C1537E423E56}" type="slidenum">
              <a:rPr lang="hu-HU" sz="1200"/>
              <a:pPr algn="r"/>
              <a:t>49</a:t>
            </a:fld>
            <a:endParaRPr lang="hu-H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63377-07F7-432C-B2E1-5214468D7B95}" type="slidenum">
              <a:rPr lang="en-GB" smtClean="0">
                <a:latin typeface="Arial" pitchFamily="34" charset="0"/>
              </a:rPr>
              <a:pPr/>
              <a:t>58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62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89385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hu-HU"/>
              <a:t>10-01 szakm zárlati kár-L1.ppt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0A21D-DCAD-4E9B-B5EB-7190E784DA65}" type="slidenum">
              <a:rPr lang="hu-HU"/>
              <a:pPr/>
              <a:t>65</a:t>
            </a:fld>
            <a:endParaRPr lang="hu-HU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hu-HU" smtClean="0"/>
              <a:t>10-01 szakm zárlati kár-L1.ppt</a:t>
            </a:r>
          </a:p>
        </p:txBody>
      </p:sp>
      <p:sp>
        <p:nvSpPr>
          <p:cNvPr id="286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A0D47-A5AF-46F1-8469-4D8A163C347D}" type="slidenum">
              <a:rPr lang="hu-HU" smtClean="0"/>
              <a:pPr/>
              <a:t>66</a:t>
            </a:fld>
            <a:endParaRPr lang="hu-HU" smtClean="0"/>
          </a:p>
        </p:txBody>
      </p:sp>
      <p:sp>
        <p:nvSpPr>
          <p:cNvPr id="286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hu-HU" smtClean="0"/>
              <a:t>10-01 szakm zárlati kár-L1.ppt</a:t>
            </a:r>
          </a:p>
        </p:txBody>
      </p:sp>
      <p:sp>
        <p:nvSpPr>
          <p:cNvPr id="2856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3C31C-9807-4068-8F07-E5C75D3AA8D1}" type="slidenum">
              <a:rPr lang="hu-HU" smtClean="0"/>
              <a:pPr/>
              <a:t>67</a:t>
            </a:fld>
            <a:endParaRPr lang="hu-HU" smtClean="0"/>
          </a:p>
        </p:txBody>
      </p:sp>
      <p:sp>
        <p:nvSpPr>
          <p:cNvPr id="285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70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71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72</a:t>
            </a:fld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,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73</a:t>
            </a:fld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7FCA-2662-46AB-B0F6-58F06E25DE89}" type="slidenum">
              <a:rPr lang="hu-HU" smtClean="0">
                <a:solidFill>
                  <a:prstClr val="black"/>
                </a:solidFill>
              </a:rPr>
              <a:pPr/>
              <a:t>87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F8D96DC-6482-4330-B211-C0D0FDED71DD}" type="datetime1">
              <a:rPr lang="hu-HU" smtClean="0"/>
              <a:pPr>
                <a:defRPr/>
              </a:pPr>
              <a:t>2015.11.24.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2014-01-keszthelyi_növforum_PGY_VEG.pptx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7540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24580" name="Élőláb helye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pitchFamily="34" charset="0"/>
                <a:cs typeface="Arial" pitchFamily="34" charset="0"/>
              </a:rPr>
              <a:t>NEU_2011.ppt</a:t>
            </a:r>
          </a:p>
        </p:txBody>
      </p:sp>
      <p:sp>
        <p:nvSpPr>
          <p:cNvPr id="24581" name="Dia számának helye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C06047-918D-447E-B5A9-B9CBB8226EA9}" type="slidenum">
              <a:rPr lang="hu-HU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EF26A3-A1A3-4DCB-812B-D2336B086C35}" type="slidenum">
              <a:rPr 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0"/>
              </a:spcBef>
            </a:pPr>
            <a:endParaRPr lang="hu-HU" sz="1050" b="0" dirty="0" smtClean="0">
              <a:latin typeface="Arial" pitchFamily="34" charset="0"/>
            </a:endParaRPr>
          </a:p>
        </p:txBody>
      </p:sp>
      <p:sp>
        <p:nvSpPr>
          <p:cNvPr id="2" name="Dátum hely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77D9DDC-1B68-4B71-9D6C-EE3F93BE089D}" type="datetime1">
              <a:rPr lang="hu-HU" smtClean="0"/>
              <a:pPr>
                <a:defRPr/>
              </a:pPr>
              <a:t>2015.11.24.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2014-01-keszthelyi_növforum_PGY_VEG.pptx</a:t>
            </a:r>
            <a:endParaRPr lang="hu-H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26CB549-CFA1-4529-9E6C-CE1FA5D91FE0}" type="datetime1">
              <a:rPr lang="hu-HU" smtClean="0"/>
              <a:pPr>
                <a:defRPr/>
              </a:pPr>
              <a:t>2015.11.24.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2014-01-keszthelyi_növforum_PGY_VEG.pptx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91733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59588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509330-323B-49B4-BE43-748F746A9C56}" type="datetime1">
              <a:rPr lang="hu-HU" smtClean="0"/>
              <a:pPr>
                <a:defRPr/>
              </a:pPr>
              <a:t>2015.11.24.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2014-01-keszthelyi_növforum_PGY_VEG.pptx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67498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E6A1C-D442-4338-AF11-6AD51872A705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00200" y="714375"/>
            <a:ext cx="3778250" cy="28336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intézkedés alapegysége nem a fertőzött tábla vagy akár az ahhoz tartozó termőhely, hanem a szükséghelyzeti határozatokhoz hasonlóan a körülhatárolt terület, melynek részei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fertőzött tábla körüli meghatározott - 1 km – sugarú, fertőzöttnek nyilvánított terület, 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valamint az azt körülvevő biztonsági övezet, a 3 km szélességű pufferzóna.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6B9FD-D94B-4438-B009-A953445A7D66}" type="slidenum">
              <a:rPr lang="hu-HU" smtClean="0"/>
              <a:pPr/>
              <a:t>17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802A8A8-7165-4E5C-AE73-1E2BD2D79E33}" type="datetime1">
              <a:rPr lang="hu-HU" smtClean="0"/>
              <a:pPr>
                <a:defRPr/>
              </a:pPr>
              <a:t>2015.11.24.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2014-01-keszthelyi_növforum_PGY_VEG.pptx</a:t>
            </a:r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DCB0-B203-4240-9F71-E99210F9AC98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1A4D7-AF04-4290-AA8D-F2D79410F0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DD9E-87CE-4499-87B1-8093BC3E00A5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54C1-213D-47BC-9E4F-C38F1780A3E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DF74-B724-4010-97AD-8703BBC4830B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965F-8B9B-4C9E-9A47-62419BD35D9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7006535" y="5798"/>
                </a:lnTo>
                <a:cubicBezTo>
                  <a:pt x="6679648" y="646320"/>
                  <a:pt x="6949661" y="1203462"/>
                  <a:pt x="7321550" y="1571763"/>
                </a:cubicBezTo>
                <a:cubicBezTo>
                  <a:pt x="8514246" y="2227747"/>
                  <a:pt x="9036050" y="1302026"/>
                  <a:pt x="9137650" y="1208157"/>
                </a:cubicBezTo>
                <a:cubicBezTo>
                  <a:pt x="9139767" y="3091438"/>
                  <a:pt x="9141883" y="4974719"/>
                  <a:pt x="9144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6997283" cy="993980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464496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662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AABB-D670-4514-B5FE-F7DD6E141615}" type="slidenum">
              <a:rPr lang="hu-HU"/>
              <a:pPr>
                <a:defRPr/>
              </a:pPr>
              <a:t>‹#›</a:t>
            </a:fld>
            <a:r>
              <a:rPr lang="hu-HU"/>
              <a:t>.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6286544" cy="1143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2910" y="1600200"/>
            <a:ext cx="7858180" cy="4525963"/>
          </a:xfrm>
        </p:spPr>
        <p:txBody>
          <a:bodyPr/>
          <a:lstStyle>
            <a:lvl1pPr>
              <a:defRPr sz="2400" b="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B3F6-D909-4EBB-A919-9CEA32FFA45B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817D-CB17-43E6-BBFB-1E8CDA62AA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69283" y="3429000"/>
            <a:ext cx="6982544" cy="531490"/>
          </a:xfrm>
          <a:noFill/>
        </p:spPr>
        <p:txBody>
          <a:bodyPr/>
          <a:lstStyle>
            <a:lvl1pPr algn="l">
              <a:defRPr sz="28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63650" y="3981450"/>
            <a:ext cx="6980758" cy="392113"/>
          </a:xfr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9E-EE01-4AD9-8531-7326D4F62467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262000" y="4458399"/>
            <a:ext cx="6980758" cy="410761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hu-HU" dirty="0" smtClean="0"/>
              <a:t>név</a:t>
            </a:r>
          </a:p>
        </p:txBody>
      </p:sp>
      <p:sp>
        <p:nvSpPr>
          <p:cNvPr id="19" name="Szöveg hely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5589240"/>
            <a:ext cx="6984776" cy="360040"/>
          </a:xfrm>
          <a:noFill/>
        </p:spPr>
        <p:txBody>
          <a:bodyPr/>
          <a:lstStyle>
            <a:lvl1pPr marL="0" indent="0">
              <a:buNone/>
              <a:defRPr sz="2000" b="0"/>
            </a:lvl1pPr>
          </a:lstStyle>
          <a:p>
            <a:pPr lvl="0"/>
            <a:r>
              <a:rPr lang="hu-HU" dirty="0" smtClean="0"/>
              <a:t>dátum</a:t>
            </a:r>
            <a:endParaRPr lang="hu-HU" dirty="0"/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58889" y="4868863"/>
            <a:ext cx="6985520" cy="360362"/>
          </a:xfrm>
          <a:noFill/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smtClean="0"/>
              <a:t>beosztás</a:t>
            </a:r>
          </a:p>
        </p:txBody>
      </p:sp>
    </p:spTree>
    <p:extLst>
      <p:ext uri="{BB962C8B-B14F-4D97-AF65-F5344CB8AC3E}">
        <p14:creationId xmlns:p14="http://schemas.microsoft.com/office/powerpoint/2010/main" xmlns="" val="1267273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1143000"/>
          </a:xfrm>
          <a:noFill/>
        </p:spPr>
        <p:txBody>
          <a:bodyPr/>
          <a:lstStyle>
            <a:lvl1pPr>
              <a:defRPr sz="2400"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464496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94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B8E10-0919-490C-BBFC-1A8A547F9D8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EAC6-CA7C-458D-B14E-C5F939361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373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A9A9-59DC-41F9-AD36-447589B6557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1BB46-11AE-48D0-876E-DA5A6D19851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6399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42ED-6413-4937-94A8-6A7D59E3F442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37D8C-5898-46DA-BEA8-16A2EF9C400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4508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EC59-C654-422F-876B-392E4181BBF9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D72AB-231D-4035-B102-D2196AED7E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D391-97E0-47BB-B517-3B941EF58E1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858D-F828-4C88-ACBD-78BFD1805E9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8522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3B3B-2B05-4CFA-8C64-A0CDC6AF3D7F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6359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B3A5-9741-4AE1-A955-88F715696CF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236B-B2EB-4042-9720-E0655BD6F2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9140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89D5-17E2-4936-8093-300A618E9E0C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20ED-CD05-4E24-9AEC-4BB122B71E2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04624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6477-E856-4D2F-9715-69619E9D8E7E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C7E8-A67C-47F5-AA7D-D5CBA631A85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6442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CC06-0CA8-48BB-8096-1ADFAE62C2B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52A26-5561-44F9-B229-9C2C3453437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9436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1EDFE-2799-456A-993E-C3B525133ECE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E6D7-443E-43C1-B8D2-EDE3D2BF459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219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97A0C-A23E-4206-B549-46C5A61D2B1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6B0CD-3791-4B39-98D8-7574A20B288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hu-HU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42584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1D83A-1DED-4F95-8C5D-9074FB016071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AABB-D670-4514-B5FE-F7DD6E14161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hu-HU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0647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06FA-ADDD-4072-A4E7-60D960AC7EBD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01D36-037F-44FA-BD81-341305D721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0271-8325-4321-AAB2-E19C22291BC2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4006-9097-4819-9EDF-5DCB975CA3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109F-01BA-4060-89E2-509293D0559D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A2FE-7D5F-4B5B-B54E-3AF6B3CA71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B553B-707C-4A48-8130-8F803778CBEC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F0A7B-5F66-4282-B007-ADDCAE6276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1BDF-42BA-4A86-9ECD-329910909507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61B15-44AF-4E64-9000-953B8EE1927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F66D-EBF2-4A43-9349-8333E40D18B8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B3E7F-EE3D-41C8-B6BC-54B5681FD1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6A6B4C-C3C2-405A-B12C-304877F23FAE}" type="datetimeFigureOut">
              <a:rPr lang="hu-HU"/>
              <a:pPr>
                <a:defRPr/>
              </a:pPr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3D11C6-A20E-4CB8-A596-F1AA61B12A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6E26-741C-4FDA-B8F7-82F0AB84BF5B}" type="datetimeFigureOut">
              <a:rPr lang="hu-HU" smtClean="0"/>
              <a:pPr/>
              <a:t>2015.11.24.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439B0-679B-489C-AC9D-EA5B5F15E1E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347048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844824"/>
            <a:ext cx="8229600" cy="4281339"/>
          </a:xfrm>
          <a:prstGeom prst="rect">
            <a:avLst/>
          </a:prstGeom>
          <a:gradFill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BE5C9-E99B-4F05-9721-6311065BAE9D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2015.11.24.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2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1603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karositomonitoring.nebih.gov.hu/Terkepek/AmerikaiSzolokabocaMap.aspx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jpe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wmf"/><Relationship Id="rId4" Type="http://schemas.openxmlformats.org/officeDocument/2006/relationships/image" Target="../media/image5.png"/><Relationship Id="rId9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7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rural.com.ar/viarural.com.ar/insumosagropecuarios/agricolas/agroquimicos/cheminova/especies/epitrix-sp..htm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11" Type="http://schemas.openxmlformats.org/officeDocument/2006/relationships/image" Target="../media/image148.png"/><Relationship Id="rId5" Type="http://schemas.openxmlformats.org/officeDocument/2006/relationships/image" Target="../media/image151.jpeg"/><Relationship Id="rId10" Type="http://schemas.openxmlformats.org/officeDocument/2006/relationships/image" Target="../media/image154.jpeg"/><Relationship Id="rId4" Type="http://schemas.openxmlformats.org/officeDocument/2006/relationships/image" Target="../media/image150.jpeg"/><Relationship Id="rId9" Type="http://schemas.openxmlformats.org/officeDocument/2006/relationships/image" Target="../media/image1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hyperlink" Target="https://www.nebih.gov.hu/szakteruletek/szakteruletek/noveny_talajvedelmi_ig/szakteruletek/nov_eg/neukarosito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ctrTitle"/>
          </p:nvPr>
        </p:nvSpPr>
        <p:spPr>
          <a:xfrm>
            <a:off x="1259632" y="2924944"/>
            <a:ext cx="6982544" cy="14675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 smtClean="0"/>
              <a:t>A növényegészségügy hatósági ellenőrzési rendszere, </a:t>
            </a:r>
            <a:br>
              <a:rPr lang="hu-HU" dirty="0" smtClean="0"/>
            </a:br>
            <a:r>
              <a:rPr lang="hu-HU" dirty="0" smtClean="0"/>
              <a:t>a nem-honos károsítók bekerülésének és terjedésének megakadályozása</a:t>
            </a:r>
            <a:endParaRPr lang="hu-HU" sz="3000" b="1" dirty="0" smtClean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/>
              <a:t>Szőnyegi Sándor</a:t>
            </a:r>
            <a:endParaRPr lang="hu-HU" dirty="0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14"/>
          </p:nvPr>
        </p:nvSpPr>
        <p:spPr>
          <a:xfrm>
            <a:off x="1259632" y="5805264"/>
            <a:ext cx="6984776" cy="360040"/>
          </a:xfrm>
        </p:spPr>
        <p:txBody>
          <a:bodyPr/>
          <a:lstStyle/>
          <a:p>
            <a:r>
              <a:rPr lang="hu-HU" dirty="0" smtClean="0"/>
              <a:t>2015. november,  Debrecen</a:t>
            </a:r>
            <a:endParaRPr lang="hu-HU" dirty="0"/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i="1" dirty="0" smtClean="0"/>
              <a:t>Növény-, Talaj- és Agrárkörnyezet-védelmi Igazgatóság</a:t>
            </a:r>
            <a:endParaRPr lang="hu-HU" dirty="0" smtClean="0"/>
          </a:p>
          <a:p>
            <a:r>
              <a:rPr lang="hu-HU" i="1" dirty="0" err="1" smtClean="0"/>
              <a:t>Növényegészségügyi</a:t>
            </a:r>
            <a:r>
              <a:rPr lang="hu-HU" i="1" dirty="0" smtClean="0"/>
              <a:t> és Szaporítóanyag-ellenőrzési Osztály</a:t>
            </a:r>
            <a:endParaRPr lang="hu-HU" dirty="0"/>
          </a:p>
        </p:txBody>
      </p:sp>
      <p:sp>
        <p:nvSpPr>
          <p:cNvPr id="2052" name="Alcím 2"/>
          <p:cNvSpPr txBox="1">
            <a:spLocks/>
          </p:cNvSpPr>
          <p:nvPr/>
        </p:nvSpPr>
        <p:spPr bwMode="auto">
          <a:xfrm>
            <a:off x="1285852" y="4786322"/>
            <a:ext cx="6400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500"/>
              </a:lnSpc>
              <a:spcBef>
                <a:spcPct val="20000"/>
              </a:spcBef>
              <a:buFont typeface="Arial" pitchFamily="34" charset="0"/>
              <a:buNone/>
            </a:pPr>
            <a:endParaRPr lang="hu-HU" sz="2000" dirty="0">
              <a:solidFill>
                <a:srgbClr val="898989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zövegdoboz 1"/>
          <p:cNvSpPr txBox="1">
            <a:spLocks noChangeArrowheads="1"/>
          </p:cNvSpPr>
          <p:nvPr/>
        </p:nvSpPr>
        <p:spPr bwMode="auto">
          <a:xfrm>
            <a:off x="2267744" y="116632"/>
            <a:ext cx="399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FD által okozott tünetek 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899592" y="620688"/>
            <a:ext cx="28575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10844" y="620688"/>
            <a:ext cx="28575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7" name="Szövegdoboz 4"/>
          <p:cNvSpPr txBox="1">
            <a:spLocks noChangeArrowheads="1"/>
          </p:cNvSpPr>
          <p:nvPr/>
        </p:nvSpPr>
        <p:spPr bwMode="auto">
          <a:xfrm>
            <a:off x="714375" y="4437112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dirty="0"/>
              <a:t>csökkent értékű szőlőfürtök kialakulása</a:t>
            </a:r>
          </a:p>
        </p:txBody>
      </p:sp>
      <p:sp>
        <p:nvSpPr>
          <p:cNvPr id="28678" name="Szövegdoboz 5"/>
          <p:cNvSpPr txBox="1">
            <a:spLocks noChangeArrowheads="1"/>
          </p:cNvSpPr>
          <p:nvPr/>
        </p:nvSpPr>
        <p:spPr bwMode="auto">
          <a:xfrm>
            <a:off x="4857750" y="4437112"/>
            <a:ext cx="3236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dirty="0"/>
              <a:t>csökkent mértékű </a:t>
            </a:r>
            <a:r>
              <a:rPr lang="hu-HU" sz="2000" dirty="0" smtClean="0"/>
              <a:t>hajtás, </a:t>
            </a:r>
            <a:r>
              <a:rPr lang="hu-HU" sz="2000" dirty="0" err="1"/>
              <a:t>elfásodás</a:t>
            </a:r>
            <a:endParaRPr lang="hu-HU" sz="2000" dirty="0"/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323528" y="5157192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A </a:t>
            </a:r>
            <a:r>
              <a:rPr lang="hu-HU" sz="2000" b="1" i="1" dirty="0" err="1"/>
              <a:t>Flavescense</a:t>
            </a:r>
            <a:r>
              <a:rPr lang="hu-HU" sz="2000" b="1" i="1" dirty="0"/>
              <a:t> </a:t>
            </a:r>
            <a:r>
              <a:rPr lang="hu-HU" sz="2000" b="1" i="1" dirty="0" err="1"/>
              <a:t>dorée</a:t>
            </a:r>
            <a:r>
              <a:rPr lang="hu-HU" sz="2000" b="1" dirty="0"/>
              <a:t> </a:t>
            </a:r>
            <a:r>
              <a:rPr lang="hu-HU" sz="2000" dirty="0"/>
              <a:t>és </a:t>
            </a:r>
            <a:r>
              <a:rPr lang="hu-HU" sz="2000" b="1" i="1" dirty="0" err="1"/>
              <a:t>Stolbur</a:t>
            </a:r>
            <a:r>
              <a:rPr lang="hu-HU" sz="2000" b="1" dirty="0"/>
              <a:t> </a:t>
            </a:r>
            <a:r>
              <a:rPr lang="hu-HU" sz="2000" dirty="0" err="1"/>
              <a:t>fitoplazma</a:t>
            </a:r>
            <a:r>
              <a:rPr lang="hu-HU" sz="2000" dirty="0"/>
              <a:t> tünetei hasonlítanak </a:t>
            </a:r>
          </a:p>
          <a:p>
            <a:pPr algn="ctr"/>
            <a:endParaRPr lang="hu-HU" sz="2000" dirty="0"/>
          </a:p>
          <a:p>
            <a:pPr algn="ctr"/>
            <a:r>
              <a:rPr lang="hu-HU" sz="2000" b="1" dirty="0"/>
              <a:t>Elkülönítés: </a:t>
            </a:r>
            <a:r>
              <a:rPr lang="hu-HU" sz="2000" b="1" dirty="0" smtClean="0"/>
              <a:t>Kizárólag molekuláris diagnosztikai módszerekkel</a:t>
            </a:r>
            <a:endParaRPr lang="hu-H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 számának hely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>
              <a:latin typeface="Arial" pitchFamily="34" charset="0"/>
            </a:endParaRPr>
          </a:p>
        </p:txBody>
      </p:sp>
      <p:pic>
        <p:nvPicPr>
          <p:cNvPr id="3" name="Picture 2" descr="W:\Növényegészségügyi Osztály\00_MUNKATEKA\05_SZAKANYAGOK\01_Kiadványok\03_karosito ismertetok\01_NÖV_EU_INFO_OLDALAK\munkaanyagok\Flavescens doreé\Képek_kiadványban\4_háromszöglevél-sodródás-www.stenli.ne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3795791"/>
            <a:ext cx="3456384" cy="258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W:\Növényegészségügyi Osztály\00_MUNKATEKA\05_SZAKANYAGOK\01_Kiadványok\03_karosito ismertetok\01_NÖV_EU_INFO_OLDALAK\munkaanyagok\Flavescens doreé\Képek_kiadványban\6_egyenetlen-fásodás-Kanad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7"/>
            <a:ext cx="2160240" cy="327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W:\Növényegészségügyi Osztály\00_MUNKATEKA\05_SZAKANYAGOK\01_Kiadványok\03_karosito ismertetok\01_NÖV_EU_INFO_OLDALAK\munkaanyagok\Flavescens doreé\Képek_kiadványban\3_korai-tünet-ízköz-FD-Kanad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238" y="260648"/>
            <a:ext cx="216385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 descr="W:\Növényegészségügyi Osztály\00_MUNKATEKA\05_SZAKANYAGOK\01_Kiadványok\03_karosito ismertetok\01_NÖV_EU_INFO_OLDALAK\munkaanyagok\Flavescens doreé\Képek_kiadványban\EPPO_fertőzött fürt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48676" y="260648"/>
            <a:ext cx="21916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hatósági fellépés a terjedés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megakadályozására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1" y="1196752"/>
            <a:ext cx="6712373" cy="4824536"/>
          </a:xfrm>
        </p:spPr>
        <p:txBody>
          <a:bodyPr/>
          <a:lstStyle/>
          <a:p>
            <a:pPr marL="263525" lvl="2" indent="-171450">
              <a:spcBef>
                <a:spcPts val="700"/>
              </a:spcBef>
            </a:pPr>
            <a:r>
              <a:rPr lang="hu-HU" sz="2200" b="1" dirty="0" smtClean="0"/>
              <a:t>Jogszabály</a:t>
            </a:r>
            <a:r>
              <a:rPr lang="hu-HU" sz="2200" dirty="0" smtClean="0"/>
              <a:t>  </a:t>
            </a:r>
            <a:r>
              <a:rPr lang="hu-HU" sz="2200" dirty="0"/>
              <a:t>(7/2001) módosítás : </a:t>
            </a:r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sz="2200" dirty="0" smtClean="0"/>
              <a:t>9/2014 </a:t>
            </a:r>
            <a:r>
              <a:rPr lang="hu-HU" sz="2200" dirty="0"/>
              <a:t>FM rendelet, tv. Mód – elhanyagolt területre</a:t>
            </a:r>
          </a:p>
          <a:p>
            <a:pPr marL="263525" lvl="2" indent="-171450">
              <a:spcBef>
                <a:spcPts val="700"/>
              </a:spcBef>
            </a:pPr>
            <a:r>
              <a:rPr lang="hu-HU" sz="2200" b="1" dirty="0"/>
              <a:t>Készenléti</a:t>
            </a:r>
            <a:r>
              <a:rPr lang="hu-HU" sz="2200" dirty="0"/>
              <a:t> terv: NÉBIH – </a:t>
            </a:r>
            <a:r>
              <a:rPr lang="hu-HU" sz="2000" dirty="0"/>
              <a:t>feladatok + felkészülés az intézkedésekre a fertőzött és még nem fertőzött területekre, </a:t>
            </a:r>
            <a:r>
              <a:rPr lang="hu-HU" sz="2000" dirty="0" err="1"/>
              <a:t>öko-gazdálkodásban</a:t>
            </a:r>
            <a:r>
              <a:rPr lang="hu-HU" sz="2000" dirty="0"/>
              <a:t> is  (honlapon)</a:t>
            </a:r>
          </a:p>
          <a:p>
            <a:pPr marL="263525" lvl="2" indent="-171450">
              <a:spcBef>
                <a:spcPts val="700"/>
              </a:spcBef>
            </a:pPr>
            <a:r>
              <a:rPr lang="hu-HU" sz="2200" b="1" dirty="0"/>
              <a:t>Cselekvési</a:t>
            </a:r>
            <a:r>
              <a:rPr lang="hu-HU" sz="2200" dirty="0"/>
              <a:t> terv – megyei NTI:  intézkedések a konkrét fertőzési esethez </a:t>
            </a:r>
          </a:p>
          <a:p>
            <a:pPr marL="263525" lvl="2" indent="-171450">
              <a:spcBef>
                <a:spcPts val="700"/>
              </a:spcBef>
            </a:pPr>
            <a:r>
              <a:rPr lang="hu-HU" sz="2200" dirty="0"/>
              <a:t>Szakmai </a:t>
            </a:r>
            <a:r>
              <a:rPr lang="hu-HU" sz="2200" b="1" dirty="0"/>
              <a:t>fórumok (11) a termelők, kutatók részére</a:t>
            </a:r>
            <a:endParaRPr lang="hu-HU" sz="2200" dirty="0"/>
          </a:p>
          <a:p>
            <a:pPr marL="263525" lvl="2" indent="-171450">
              <a:spcBef>
                <a:spcPts val="700"/>
              </a:spcBef>
            </a:pPr>
            <a:r>
              <a:rPr lang="hu-HU" sz="2200" b="1" dirty="0"/>
              <a:t>Tájékoztatók </a:t>
            </a:r>
            <a:r>
              <a:rPr lang="hu-HU" sz="2200" dirty="0"/>
              <a:t>– termelők, lakosság </a:t>
            </a:r>
            <a:r>
              <a:rPr lang="hu-HU" sz="2000" dirty="0"/>
              <a:t>honlap, plakát, szórólap </a:t>
            </a:r>
          </a:p>
          <a:p>
            <a:pPr marL="182562" indent="0" algn="ctr">
              <a:buNone/>
            </a:pPr>
            <a:endParaRPr lang="hu-HU" b="1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/>
              <a:pPr defTabSz="1092200">
                <a:defRPr/>
              </a:pPr>
              <a:t>12</a:t>
            </a:fld>
            <a:endParaRPr lang="hu-HU" dirty="0" smtClean="0"/>
          </a:p>
        </p:txBody>
      </p:sp>
      <p:pic>
        <p:nvPicPr>
          <p:cNvPr id="5122" name="Picture 2" descr="W:\Növényegészségügyi Osztály\00_MUNKATEKA\07_SZAKANYAGOK\01_Kiadványok\03_karosito ismertetok\01_NÖV_EU_INFO_OLDALAK\00_VEG_ANYAGOK\Indd\FD\FD_NEUINFOO_A4_0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1" y="4931751"/>
            <a:ext cx="2729542" cy="193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4915142"/>
            <a:ext cx="2448272" cy="191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00_MUNKATEKA_PGY\05_SZAKANYAGOK\01_Kiadványok\06_PLAKÁTOK\NÖVEÜ_plakát\FD\FD_A2_VEG_görbe_SQ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936" y="2132856"/>
            <a:ext cx="229117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1776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Magyarország borvidékeinek területe (63.470 ha)</a:t>
            </a:r>
            <a:br>
              <a:rPr lang="hu-HU" dirty="0"/>
            </a:br>
            <a:r>
              <a:rPr lang="hu-HU" dirty="0" err="1"/>
              <a:t>FD-fertőzés</a:t>
            </a:r>
            <a:r>
              <a:rPr lang="hu-HU" dirty="0"/>
              <a:t> előfordulása (2014-2015)</a:t>
            </a:r>
            <a:endParaRPr lang="en-GB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" y="1196752"/>
            <a:ext cx="79438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430788" y="5682674"/>
            <a:ext cx="539552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907704" y="5682674"/>
            <a:ext cx="1233508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Szőlőn</a:t>
            </a: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410180" y="6237312"/>
            <a:ext cx="53955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924168" y="6237312"/>
            <a:ext cx="1233508" cy="40011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Iszalagon</a:t>
            </a:r>
            <a:endParaRPr lang="hu-H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958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Növényegészségügyi Osztály\00_MUNKATEKA\08_TERKEPEK\Általános_terkepek\2_megyek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1"/>
            <a:ext cx="9157081" cy="626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9"/>
          <p:cNvGrpSpPr/>
          <p:nvPr/>
        </p:nvGrpSpPr>
        <p:grpSpPr>
          <a:xfrm>
            <a:off x="589815" y="3717032"/>
            <a:ext cx="1487393" cy="1629050"/>
            <a:chOff x="589815" y="3699985"/>
            <a:chExt cx="1487393" cy="1629050"/>
          </a:xfrm>
        </p:grpSpPr>
        <p:pic>
          <p:nvPicPr>
            <p:cNvPr id="3081" name="Picture 9" descr="W:\Növényegészségügyi Osztály\00_MUNKATEKA\08_TERKEPEK\Általános_terkepek\Zala-megye_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815" y="3699985"/>
              <a:ext cx="1487393" cy="16290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972282" y="4063217"/>
              <a:ext cx="876554" cy="261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Zala</a:t>
              </a:r>
              <a:endParaRPr lang="hu-HU" sz="10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3" name="győr"/>
          <p:cNvGrpSpPr/>
          <p:nvPr/>
        </p:nvGrpSpPr>
        <p:grpSpPr>
          <a:xfrm>
            <a:off x="755576" y="2016776"/>
            <a:ext cx="2026348" cy="1573280"/>
            <a:chOff x="755576" y="2016776"/>
            <a:chExt cx="2026348" cy="1573280"/>
          </a:xfrm>
        </p:grpSpPr>
        <p:pic>
          <p:nvPicPr>
            <p:cNvPr id="1026" name="Picture 2" descr="D:\00_MUNKATEKA_PGY\08_TERKEPEK\Általános_terkepek\Győr-megye_v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16776"/>
              <a:ext cx="2026348" cy="15732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Szövegdoboz 95"/>
            <p:cNvSpPr txBox="1"/>
            <p:nvPr/>
          </p:nvSpPr>
          <p:spPr>
            <a:xfrm>
              <a:off x="1548909" y="2664320"/>
              <a:ext cx="8414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9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Győr-Moson-Sopron</a:t>
              </a:r>
              <a:endParaRPr lang="hu-HU" sz="9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4" name="Csoportba foglalás 16"/>
          <p:cNvGrpSpPr/>
          <p:nvPr/>
        </p:nvGrpSpPr>
        <p:grpSpPr>
          <a:xfrm>
            <a:off x="2397477" y="2252221"/>
            <a:ext cx="1593636" cy="1285027"/>
            <a:chOff x="2397477" y="2252221"/>
            <a:chExt cx="1593636" cy="1285027"/>
          </a:xfrm>
        </p:grpSpPr>
        <p:pic>
          <p:nvPicPr>
            <p:cNvPr id="3076" name="Picture 4" descr="W:\Növényegészségügyi Osztály\00_MUNKATEKA\08_TERKEPEK\Általános_terkepek\komárom-megy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477" y="2252221"/>
              <a:ext cx="1593636" cy="12850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2578644" y="2780928"/>
              <a:ext cx="841428" cy="3923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9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Komárom-</a:t>
              </a:r>
            </a:p>
            <a:p>
              <a:pPr algn="ctr"/>
              <a:r>
                <a:rPr lang="hu-HU" sz="9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Esztergom</a:t>
              </a:r>
              <a:endParaRPr lang="hu-HU" sz="9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5" name="Csoportba foglalás 8"/>
          <p:cNvGrpSpPr/>
          <p:nvPr/>
        </p:nvGrpSpPr>
        <p:grpSpPr>
          <a:xfrm>
            <a:off x="1418529" y="2915816"/>
            <a:ext cx="1775766" cy="1598695"/>
            <a:chOff x="1418529" y="2915816"/>
            <a:chExt cx="1775766" cy="1598695"/>
          </a:xfrm>
        </p:grpSpPr>
        <p:pic>
          <p:nvPicPr>
            <p:cNvPr id="3082" name="Picture 10" descr="W:\Növényegészségügyi Osztály\00_MUNKATEKA\08_TERKEPEK\Általános_terkepek\Veszprém-megye_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529" y="2915816"/>
              <a:ext cx="1775766" cy="15986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1691680" y="3356992"/>
              <a:ext cx="860057" cy="261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Veszprém</a:t>
              </a:r>
              <a:endParaRPr lang="hu-HU" sz="10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6" name="Csoportba foglalás 7"/>
          <p:cNvGrpSpPr/>
          <p:nvPr/>
        </p:nvGrpSpPr>
        <p:grpSpPr>
          <a:xfrm>
            <a:off x="2731631" y="2816714"/>
            <a:ext cx="1310323" cy="1887067"/>
            <a:chOff x="2731631" y="2816714"/>
            <a:chExt cx="1310323" cy="1887067"/>
          </a:xfrm>
        </p:grpSpPr>
        <p:pic>
          <p:nvPicPr>
            <p:cNvPr id="3080" name="Picture 8" descr="W:\Növényegészségügyi Osztály\00_MUNKATEKA\08_TERKEPEK\Általános_terkepek\Fejér-megye_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631" y="2816714"/>
              <a:ext cx="1310323" cy="18870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3182811" y="3275690"/>
              <a:ext cx="515283" cy="261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ysClr val="windowText" lastClr="000000"/>
                  </a:solidFill>
                  <a:latin typeface="+mn-lt"/>
                </a:rPr>
                <a:t>Fejér</a:t>
              </a:r>
              <a:endParaRPr lang="hu-HU" sz="10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21" name="Cím 1"/>
          <p:cNvSpPr txBox="1">
            <a:spLocks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2400" dirty="0"/>
              <a:t>Az amerikai szőlőkabóca és az aranyszínű sárgaság </a:t>
            </a:r>
            <a:r>
              <a:rPr lang="hu-HU" sz="2400" dirty="0" err="1"/>
              <a:t>fitoplazma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elterjedtsége Magyarországon 2014-ben</a:t>
            </a:r>
          </a:p>
        </p:txBody>
      </p:sp>
      <p:grpSp>
        <p:nvGrpSpPr>
          <p:cNvPr id="7" name="Csoportba foglalás 46" hidden="1"/>
          <p:cNvGrpSpPr/>
          <p:nvPr/>
        </p:nvGrpSpPr>
        <p:grpSpPr>
          <a:xfrm>
            <a:off x="3255732" y="3735104"/>
            <a:ext cx="1028236" cy="630000"/>
            <a:chOff x="856499" y="4288268"/>
            <a:chExt cx="1028236" cy="631888"/>
          </a:xfrm>
        </p:grpSpPr>
        <p:sp>
          <p:nvSpPr>
            <p:cNvPr id="48" name="Szövegdoboz 47"/>
            <p:cNvSpPr txBox="1"/>
            <p:nvPr/>
          </p:nvSpPr>
          <p:spPr>
            <a:xfrm>
              <a:off x="856499" y="4288268"/>
              <a:ext cx="1028236" cy="631888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49" name="Szövegdoboz 48"/>
            <p:cNvSpPr txBox="1"/>
            <p:nvPr/>
          </p:nvSpPr>
          <p:spPr>
            <a:xfrm>
              <a:off x="885917" y="4312810"/>
              <a:ext cx="972691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smtClean="0"/>
                <a:t>87</a:t>
              </a:r>
              <a:endParaRPr lang="hu-HU" sz="1600" dirty="0"/>
            </a:p>
          </p:txBody>
        </p:sp>
        <p:sp>
          <p:nvSpPr>
            <p:cNvPr id="50" name="Szövegdoboz 49"/>
            <p:cNvSpPr txBox="1"/>
            <p:nvPr/>
          </p:nvSpPr>
          <p:spPr>
            <a:xfrm>
              <a:off x="1538339" y="4607455"/>
              <a:ext cx="320269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 smtClean="0"/>
                <a:t>30</a:t>
              </a:r>
              <a:endParaRPr lang="hu-HU" sz="1400" b="0" dirty="0"/>
            </a:p>
          </p:txBody>
        </p:sp>
        <p:sp>
          <p:nvSpPr>
            <p:cNvPr id="51" name="Szövegdoboz 50"/>
            <p:cNvSpPr txBox="1"/>
            <p:nvPr/>
          </p:nvSpPr>
          <p:spPr>
            <a:xfrm>
              <a:off x="885917" y="4607932"/>
              <a:ext cx="652422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13+2*</a:t>
              </a:r>
              <a:endParaRPr lang="hu-HU" dirty="0"/>
            </a:p>
          </p:txBody>
        </p:sp>
      </p:grpSp>
      <p:grpSp>
        <p:nvGrpSpPr>
          <p:cNvPr id="8" name="Csoportba foglalás 51" hidden="1"/>
          <p:cNvGrpSpPr/>
          <p:nvPr/>
        </p:nvGrpSpPr>
        <p:grpSpPr>
          <a:xfrm>
            <a:off x="1941013" y="3600997"/>
            <a:ext cx="676800" cy="630000"/>
            <a:chOff x="847109" y="4288209"/>
            <a:chExt cx="918123" cy="631888"/>
          </a:xfrm>
        </p:grpSpPr>
        <p:sp>
          <p:nvSpPr>
            <p:cNvPr id="53" name="Szövegdoboz 52"/>
            <p:cNvSpPr txBox="1"/>
            <p:nvPr/>
          </p:nvSpPr>
          <p:spPr>
            <a:xfrm>
              <a:off x="847109" y="4288209"/>
              <a:ext cx="918123" cy="631888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54" name="Szövegdoboz 53"/>
            <p:cNvSpPr txBox="1"/>
            <p:nvPr/>
          </p:nvSpPr>
          <p:spPr>
            <a:xfrm>
              <a:off x="885920" y="4312810"/>
              <a:ext cx="837796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smtClean="0"/>
                <a:t>50</a:t>
              </a:r>
              <a:endParaRPr lang="hu-HU" sz="1600" dirty="0"/>
            </a:p>
          </p:txBody>
        </p:sp>
        <p:sp>
          <p:nvSpPr>
            <p:cNvPr id="55" name="Szövegdoboz 54"/>
            <p:cNvSpPr txBox="1"/>
            <p:nvPr/>
          </p:nvSpPr>
          <p:spPr>
            <a:xfrm>
              <a:off x="1323048" y="4610723"/>
              <a:ext cx="400667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 smtClean="0"/>
                <a:t>36</a:t>
              </a:r>
              <a:endParaRPr lang="hu-HU" sz="1400" b="0" dirty="0"/>
            </a:p>
          </p:txBody>
        </p:sp>
        <p:sp>
          <p:nvSpPr>
            <p:cNvPr id="56" name="Szövegdoboz 55"/>
            <p:cNvSpPr txBox="1"/>
            <p:nvPr/>
          </p:nvSpPr>
          <p:spPr>
            <a:xfrm>
              <a:off x="885919" y="4607932"/>
              <a:ext cx="413405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3</a:t>
              </a:r>
              <a:endParaRPr lang="hu-HU" dirty="0"/>
            </a:p>
          </p:txBody>
        </p:sp>
      </p:grpSp>
      <p:grpSp>
        <p:nvGrpSpPr>
          <p:cNvPr id="9" name="Csoportba foglalás 56" hidden="1"/>
          <p:cNvGrpSpPr/>
          <p:nvPr/>
        </p:nvGrpSpPr>
        <p:grpSpPr>
          <a:xfrm>
            <a:off x="1034153" y="4321521"/>
            <a:ext cx="676800" cy="630000"/>
            <a:chOff x="847109" y="4288209"/>
            <a:chExt cx="918123" cy="631888"/>
          </a:xfrm>
        </p:grpSpPr>
        <p:sp>
          <p:nvSpPr>
            <p:cNvPr id="58" name="Szövegdoboz 57"/>
            <p:cNvSpPr txBox="1"/>
            <p:nvPr/>
          </p:nvSpPr>
          <p:spPr>
            <a:xfrm>
              <a:off x="847109" y="4288209"/>
              <a:ext cx="918123" cy="631888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59" name="Szövegdoboz 58"/>
            <p:cNvSpPr txBox="1"/>
            <p:nvPr/>
          </p:nvSpPr>
          <p:spPr>
            <a:xfrm>
              <a:off x="885920" y="4312810"/>
              <a:ext cx="837796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smtClean="0"/>
                <a:t>215</a:t>
              </a:r>
              <a:endParaRPr lang="hu-HU" sz="1600" dirty="0"/>
            </a:p>
          </p:txBody>
        </p:sp>
        <p:sp>
          <p:nvSpPr>
            <p:cNvPr id="60" name="Szövegdoboz 59"/>
            <p:cNvSpPr txBox="1"/>
            <p:nvPr/>
          </p:nvSpPr>
          <p:spPr>
            <a:xfrm>
              <a:off x="1323048" y="4610723"/>
              <a:ext cx="400667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 smtClean="0"/>
                <a:t>42</a:t>
              </a:r>
              <a:endParaRPr lang="hu-HU" sz="1400" b="0" dirty="0"/>
            </a:p>
          </p:txBody>
        </p:sp>
        <p:sp>
          <p:nvSpPr>
            <p:cNvPr id="61" name="Szövegdoboz 60"/>
            <p:cNvSpPr txBox="1"/>
            <p:nvPr/>
          </p:nvSpPr>
          <p:spPr>
            <a:xfrm>
              <a:off x="885919" y="4607932"/>
              <a:ext cx="413405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68</a:t>
              </a:r>
              <a:endParaRPr lang="hu-HU" dirty="0"/>
            </a:p>
          </p:txBody>
        </p:sp>
      </p:grpSp>
      <p:grpSp>
        <p:nvGrpSpPr>
          <p:cNvPr id="10" name="Csoportba foglalás 66" hidden="1"/>
          <p:cNvGrpSpPr/>
          <p:nvPr/>
        </p:nvGrpSpPr>
        <p:grpSpPr>
          <a:xfrm>
            <a:off x="3244163" y="2251838"/>
            <a:ext cx="676800" cy="630000"/>
            <a:chOff x="847109" y="4288209"/>
            <a:chExt cx="918123" cy="631888"/>
          </a:xfrm>
        </p:grpSpPr>
        <p:sp>
          <p:nvSpPr>
            <p:cNvPr id="68" name="Szövegdoboz 67"/>
            <p:cNvSpPr txBox="1"/>
            <p:nvPr/>
          </p:nvSpPr>
          <p:spPr>
            <a:xfrm>
              <a:off x="847109" y="4288209"/>
              <a:ext cx="918123" cy="631888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69" name="Szövegdoboz 68"/>
            <p:cNvSpPr txBox="1"/>
            <p:nvPr/>
          </p:nvSpPr>
          <p:spPr>
            <a:xfrm>
              <a:off x="885920" y="4312810"/>
              <a:ext cx="837796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smtClean="0"/>
                <a:t>235</a:t>
              </a:r>
              <a:endParaRPr lang="hu-HU" sz="1600" dirty="0"/>
            </a:p>
          </p:txBody>
        </p:sp>
        <p:sp>
          <p:nvSpPr>
            <p:cNvPr id="70" name="Szövegdoboz 69"/>
            <p:cNvSpPr txBox="1"/>
            <p:nvPr/>
          </p:nvSpPr>
          <p:spPr>
            <a:xfrm>
              <a:off x="1323048" y="4610723"/>
              <a:ext cx="400667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 smtClean="0"/>
                <a:t>56</a:t>
              </a:r>
              <a:endParaRPr lang="hu-HU" sz="1400" b="0" dirty="0"/>
            </a:p>
          </p:txBody>
        </p:sp>
        <p:sp>
          <p:nvSpPr>
            <p:cNvPr id="71" name="Szövegdoboz 70"/>
            <p:cNvSpPr txBox="1"/>
            <p:nvPr/>
          </p:nvSpPr>
          <p:spPr>
            <a:xfrm>
              <a:off x="885919" y="4607932"/>
              <a:ext cx="413405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1*</a:t>
              </a:r>
              <a:endParaRPr lang="hu-HU" dirty="0"/>
            </a:p>
          </p:txBody>
        </p:sp>
      </p:grpSp>
      <p:grpSp>
        <p:nvGrpSpPr>
          <p:cNvPr id="16" name="Csoportba foglalás 71" hidden="1"/>
          <p:cNvGrpSpPr/>
          <p:nvPr/>
        </p:nvGrpSpPr>
        <p:grpSpPr>
          <a:xfrm>
            <a:off x="6876256" y="5533017"/>
            <a:ext cx="2088233" cy="1116256"/>
            <a:chOff x="847109" y="4209610"/>
            <a:chExt cx="964194" cy="1119603"/>
          </a:xfrm>
        </p:grpSpPr>
        <p:sp>
          <p:nvSpPr>
            <p:cNvPr id="73" name="Szövegdoboz 72"/>
            <p:cNvSpPr txBox="1"/>
            <p:nvPr/>
          </p:nvSpPr>
          <p:spPr>
            <a:xfrm>
              <a:off x="847109" y="4209610"/>
              <a:ext cx="964194" cy="1119603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74" name="Szövegdoboz 73"/>
            <p:cNvSpPr txBox="1"/>
            <p:nvPr/>
          </p:nvSpPr>
          <p:spPr>
            <a:xfrm>
              <a:off x="885920" y="4312810"/>
              <a:ext cx="871043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err="1">
                  <a:latin typeface="Arial" pitchFamily="34" charset="0"/>
                  <a:cs typeface="Arial" pitchFamily="34" charset="0"/>
                </a:rPr>
                <a:t>Össz</a:t>
              </a:r>
              <a:r>
                <a:rPr lang="hu-HU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hu-HU" sz="1600" dirty="0" err="1">
                  <a:latin typeface="Arial" pitchFamily="34" charset="0"/>
                  <a:cs typeface="Arial" pitchFamily="34" charset="0"/>
                </a:rPr>
                <a:t>növ</a:t>
              </a:r>
              <a:r>
                <a:rPr lang="hu-HU" sz="1600" dirty="0">
                  <a:latin typeface="Arial" pitchFamily="34" charset="0"/>
                  <a:cs typeface="Arial" pitchFamily="34" charset="0"/>
                </a:rPr>
                <a:t>. minta</a:t>
              </a:r>
              <a:endParaRPr lang="hu-HU" sz="1600" dirty="0"/>
            </a:p>
          </p:txBody>
        </p:sp>
        <p:sp>
          <p:nvSpPr>
            <p:cNvPr id="75" name="Szövegdoboz 74"/>
            <p:cNvSpPr txBox="1"/>
            <p:nvPr/>
          </p:nvSpPr>
          <p:spPr>
            <a:xfrm>
              <a:off x="1412326" y="4610723"/>
              <a:ext cx="344637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 err="1" smtClean="0"/>
                <a:t>sztolbur</a:t>
              </a:r>
              <a:endParaRPr lang="hu-HU" sz="1400" b="0" dirty="0"/>
            </a:p>
          </p:txBody>
        </p:sp>
        <p:sp>
          <p:nvSpPr>
            <p:cNvPr id="76" name="Szövegdoboz 75"/>
            <p:cNvSpPr txBox="1"/>
            <p:nvPr/>
          </p:nvSpPr>
          <p:spPr>
            <a:xfrm>
              <a:off x="885919" y="4607932"/>
              <a:ext cx="526407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FD</a:t>
              </a:r>
              <a:endParaRPr lang="hu-HU" dirty="0"/>
            </a:p>
          </p:txBody>
        </p:sp>
        <p:sp>
          <p:nvSpPr>
            <p:cNvPr id="101" name="Szövegdoboz 100"/>
            <p:cNvSpPr txBox="1"/>
            <p:nvPr/>
          </p:nvSpPr>
          <p:spPr>
            <a:xfrm>
              <a:off x="885919" y="4916017"/>
              <a:ext cx="526407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 smtClean="0"/>
                <a:t>*  iszalagban</a:t>
              </a:r>
              <a:endParaRPr lang="hu-HU" dirty="0"/>
            </a:p>
          </p:txBody>
        </p:sp>
      </p:grpSp>
      <p:grpSp>
        <p:nvGrpSpPr>
          <p:cNvPr id="17" name="Csoportba foglalás 2"/>
          <p:cNvGrpSpPr/>
          <p:nvPr/>
        </p:nvGrpSpPr>
        <p:grpSpPr>
          <a:xfrm>
            <a:off x="395536" y="3045155"/>
            <a:ext cx="1532688" cy="1430184"/>
            <a:chOff x="375017" y="3045155"/>
            <a:chExt cx="1532688" cy="1430184"/>
          </a:xfrm>
        </p:grpSpPr>
        <p:pic>
          <p:nvPicPr>
            <p:cNvPr id="4099" name="Picture 3" descr="W:\Növényegészségügyi Osztály\00_MUNKATEKA\08_TERKEPEK\Általános_terkepek\Vas2-megye-P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17" y="3045155"/>
              <a:ext cx="1532688" cy="1430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zövegdoboz 13"/>
            <p:cNvSpPr txBox="1"/>
            <p:nvPr/>
          </p:nvSpPr>
          <p:spPr>
            <a:xfrm>
              <a:off x="525738" y="3960320"/>
              <a:ext cx="532662" cy="270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Vas</a:t>
              </a:r>
              <a:endParaRPr lang="hu-HU" sz="10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18" name="Csoportba foglalás 61" hidden="1"/>
          <p:cNvGrpSpPr/>
          <p:nvPr/>
        </p:nvGrpSpPr>
        <p:grpSpPr>
          <a:xfrm>
            <a:off x="978136" y="3283574"/>
            <a:ext cx="676800" cy="630000"/>
            <a:chOff x="847109" y="4288209"/>
            <a:chExt cx="918123" cy="631888"/>
          </a:xfrm>
        </p:grpSpPr>
        <p:sp>
          <p:nvSpPr>
            <p:cNvPr id="63" name="Szövegdoboz 62"/>
            <p:cNvSpPr txBox="1"/>
            <p:nvPr/>
          </p:nvSpPr>
          <p:spPr>
            <a:xfrm>
              <a:off x="847109" y="4288209"/>
              <a:ext cx="918123" cy="631888"/>
            </a:xfrm>
            <a:prstGeom prst="roundRect">
              <a:avLst>
                <a:gd name="adj" fmla="val 3477"/>
              </a:avLst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endParaRPr lang="hu-HU" sz="1600" dirty="0">
                <a:latin typeface="+mn-lt"/>
              </a:endParaRPr>
            </a:p>
          </p:txBody>
        </p:sp>
        <p:sp>
          <p:nvSpPr>
            <p:cNvPr id="64" name="Szövegdoboz 63"/>
            <p:cNvSpPr txBox="1"/>
            <p:nvPr/>
          </p:nvSpPr>
          <p:spPr>
            <a:xfrm>
              <a:off x="885920" y="4312810"/>
              <a:ext cx="837795" cy="284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/>
            <a:p>
              <a:pPr algn="ctr"/>
              <a:r>
                <a:rPr lang="hu-HU" sz="1600" dirty="0" smtClean="0"/>
                <a:t>29</a:t>
              </a:r>
              <a:endParaRPr lang="hu-HU" sz="1600" dirty="0"/>
            </a:p>
          </p:txBody>
        </p:sp>
        <p:sp>
          <p:nvSpPr>
            <p:cNvPr id="65" name="Szövegdoboz 64"/>
            <p:cNvSpPr txBox="1"/>
            <p:nvPr/>
          </p:nvSpPr>
          <p:spPr>
            <a:xfrm>
              <a:off x="1323048" y="4610723"/>
              <a:ext cx="400667" cy="2840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sz="1400" b="0" dirty="0"/>
                <a:t>8</a:t>
              </a:r>
            </a:p>
          </p:txBody>
        </p:sp>
        <p:sp>
          <p:nvSpPr>
            <p:cNvPr id="66" name="Szövegdoboz 65"/>
            <p:cNvSpPr txBox="1"/>
            <p:nvPr/>
          </p:nvSpPr>
          <p:spPr>
            <a:xfrm>
              <a:off x="885919" y="4607932"/>
              <a:ext cx="413405" cy="2842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>
              <a:noAutofit/>
            </a:bodyPr>
            <a:lstStyle>
              <a:defPPr>
                <a:defRPr lang="hu-HU"/>
              </a:defPPr>
              <a:lvl1pPr algn="ctr">
                <a:defRPr sz="1600" b="1"/>
              </a:lvl1pPr>
            </a:lstStyle>
            <a:p>
              <a:r>
                <a:rPr lang="hu-HU" dirty="0"/>
                <a:t>2</a:t>
              </a:r>
            </a:p>
          </p:txBody>
        </p:sp>
      </p:grpSp>
      <p:grpSp>
        <p:nvGrpSpPr>
          <p:cNvPr id="19" name="somogy"/>
          <p:cNvGrpSpPr/>
          <p:nvPr/>
        </p:nvGrpSpPr>
        <p:grpSpPr>
          <a:xfrm>
            <a:off x="1259632" y="3921087"/>
            <a:ext cx="1823194" cy="2316225"/>
            <a:chOff x="1259632" y="3921087"/>
            <a:chExt cx="1823194" cy="2316225"/>
          </a:xfrm>
        </p:grpSpPr>
        <p:pic>
          <p:nvPicPr>
            <p:cNvPr id="1028" name="Picture 4" descr="D:\00_MUNKATEKA_PGY\08_TERKEPEK\Általános_terkepek\somogy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921087"/>
              <a:ext cx="1823194" cy="23162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Szövegdoboz 103"/>
            <p:cNvSpPr txBox="1"/>
            <p:nvPr/>
          </p:nvSpPr>
          <p:spPr>
            <a:xfrm>
              <a:off x="1654936" y="5149626"/>
              <a:ext cx="841428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900" b="1" dirty="0" smtClean="0">
                  <a:solidFill>
                    <a:sysClr val="windowText" lastClr="000000"/>
                  </a:solidFill>
                  <a:latin typeface="+mn-lt"/>
                  <a:cs typeface="Arial" pitchFamily="34" charset="0"/>
                </a:rPr>
                <a:t>Somogy</a:t>
              </a:r>
              <a:endParaRPr lang="hu-HU" sz="900" b="1" dirty="0">
                <a:solidFill>
                  <a:sysClr val="windowText" lastClr="000000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78" name="Szabadkézi sokszög 77"/>
          <p:cNvSpPr/>
          <p:nvPr/>
        </p:nvSpPr>
        <p:spPr>
          <a:xfrm>
            <a:off x="627413" y="1113642"/>
            <a:ext cx="6738547" cy="4942378"/>
          </a:xfrm>
          <a:custGeom>
            <a:avLst/>
            <a:gdLst>
              <a:gd name="connsiteX0" fmla="*/ 926387 w 3248346"/>
              <a:gd name="connsiteY0" fmla="*/ 20549 h 4179870"/>
              <a:gd name="connsiteX1" fmla="*/ 1378450 w 3248346"/>
              <a:gd name="connsiteY1" fmla="*/ 267128 h 4179870"/>
              <a:gd name="connsiteX2" fmla="*/ 2590801 w 3248346"/>
              <a:gd name="connsiteY2" fmla="*/ 914400 h 4179870"/>
              <a:gd name="connsiteX3" fmla="*/ 2457237 w 3248346"/>
              <a:gd name="connsiteY3" fmla="*/ 2095928 h 4179870"/>
              <a:gd name="connsiteX4" fmla="*/ 2179834 w 3248346"/>
              <a:gd name="connsiteY4" fmla="*/ 2753475 h 4179870"/>
              <a:gd name="connsiteX5" fmla="*/ 3166153 w 3248346"/>
              <a:gd name="connsiteY5" fmla="*/ 3719245 h 4179870"/>
              <a:gd name="connsiteX6" fmla="*/ 1686675 w 3248346"/>
              <a:gd name="connsiteY6" fmla="*/ 4171308 h 4179870"/>
              <a:gd name="connsiteX7" fmla="*/ 155825 w 3248346"/>
              <a:gd name="connsiteY7" fmla="*/ 3770616 h 4179870"/>
              <a:gd name="connsiteX8" fmla="*/ 751726 w 3248346"/>
              <a:gd name="connsiteY8" fmla="*/ 2198670 h 4179870"/>
              <a:gd name="connsiteX9" fmla="*/ 299664 w 3248346"/>
              <a:gd name="connsiteY9" fmla="*/ 924675 h 4179870"/>
              <a:gd name="connsiteX10" fmla="*/ 1039403 w 3248346"/>
              <a:gd name="connsiteY10" fmla="*/ 133564 h 4179870"/>
              <a:gd name="connsiteX11" fmla="*/ 1070225 w 3248346"/>
              <a:gd name="connsiteY11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1070225 w 3248346"/>
              <a:gd name="connsiteY12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889697 w 3248346"/>
              <a:gd name="connsiteY12" fmla="*/ 123290 h 4179870"/>
              <a:gd name="connsiteX0" fmla="*/ 926387 w 3248346"/>
              <a:gd name="connsiteY0" fmla="*/ 0 h 4159321"/>
              <a:gd name="connsiteX1" fmla="*/ 1136722 w 3248346"/>
              <a:gd name="connsiteY1" fmla="*/ 0 h 4159321"/>
              <a:gd name="connsiteX2" fmla="*/ 1378450 w 3248346"/>
              <a:gd name="connsiteY2" fmla="*/ 246579 h 4159321"/>
              <a:gd name="connsiteX3" fmla="*/ 2590801 w 3248346"/>
              <a:gd name="connsiteY3" fmla="*/ 893851 h 4159321"/>
              <a:gd name="connsiteX4" fmla="*/ 2457237 w 3248346"/>
              <a:gd name="connsiteY4" fmla="*/ 2075379 h 4159321"/>
              <a:gd name="connsiteX5" fmla="*/ 2179834 w 3248346"/>
              <a:gd name="connsiteY5" fmla="*/ 2732926 h 4159321"/>
              <a:gd name="connsiteX6" fmla="*/ 3166153 w 3248346"/>
              <a:gd name="connsiteY6" fmla="*/ 3698696 h 4159321"/>
              <a:gd name="connsiteX7" fmla="*/ 1686675 w 3248346"/>
              <a:gd name="connsiteY7" fmla="*/ 4150759 h 4159321"/>
              <a:gd name="connsiteX8" fmla="*/ 155825 w 3248346"/>
              <a:gd name="connsiteY8" fmla="*/ 3750067 h 4159321"/>
              <a:gd name="connsiteX9" fmla="*/ 751726 w 3248346"/>
              <a:gd name="connsiteY9" fmla="*/ 2178121 h 4159321"/>
              <a:gd name="connsiteX10" fmla="*/ 299664 w 3248346"/>
              <a:gd name="connsiteY10" fmla="*/ 904126 h 4159321"/>
              <a:gd name="connsiteX11" fmla="*/ 714859 w 3248346"/>
              <a:gd name="connsiteY11" fmla="*/ 301655 h 4159321"/>
              <a:gd name="connsiteX12" fmla="*/ 889697 w 3248346"/>
              <a:gd name="connsiteY12" fmla="*/ 102741 h 4159321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534968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85694 h 3940351"/>
              <a:gd name="connsiteX1" fmla="*/ 1136722 w 3248346"/>
              <a:gd name="connsiteY1" fmla="*/ 113686 h 3940351"/>
              <a:gd name="connsiteX2" fmla="*/ 1378450 w 3248346"/>
              <a:gd name="connsiteY2" fmla="*/ 27609 h 3940351"/>
              <a:gd name="connsiteX3" fmla="*/ 2590801 w 3248346"/>
              <a:gd name="connsiteY3" fmla="*/ 674881 h 3940351"/>
              <a:gd name="connsiteX4" fmla="*/ 2457237 w 3248346"/>
              <a:gd name="connsiteY4" fmla="*/ 1856409 h 3940351"/>
              <a:gd name="connsiteX5" fmla="*/ 2179834 w 3248346"/>
              <a:gd name="connsiteY5" fmla="*/ 2513956 h 3940351"/>
              <a:gd name="connsiteX6" fmla="*/ 3166153 w 3248346"/>
              <a:gd name="connsiteY6" fmla="*/ 3479726 h 3940351"/>
              <a:gd name="connsiteX7" fmla="*/ 1686675 w 3248346"/>
              <a:gd name="connsiteY7" fmla="*/ 3931789 h 3940351"/>
              <a:gd name="connsiteX8" fmla="*/ 155825 w 3248346"/>
              <a:gd name="connsiteY8" fmla="*/ 3531097 h 3940351"/>
              <a:gd name="connsiteX9" fmla="*/ 751726 w 3248346"/>
              <a:gd name="connsiteY9" fmla="*/ 1959151 h 3940351"/>
              <a:gd name="connsiteX10" fmla="*/ 299664 w 3248346"/>
              <a:gd name="connsiteY10" fmla="*/ 685156 h 3940351"/>
              <a:gd name="connsiteX11" fmla="*/ 714859 w 3248346"/>
              <a:gd name="connsiteY11" fmla="*/ 82685 h 3940351"/>
              <a:gd name="connsiteX12" fmla="*/ 889697 w 3248346"/>
              <a:gd name="connsiteY12" fmla="*/ 189043 h 3940351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604084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559296 w 3526175"/>
              <a:gd name="connsiteY10" fmla="*/ 1539211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1254411 w 3526175"/>
              <a:gd name="connsiteY11" fmla="*/ 1341404 h 4461750"/>
              <a:gd name="connsiteX12" fmla="*/ 889697 w 3526175"/>
              <a:gd name="connsiteY12" fmla="*/ 710442 h 4461750"/>
              <a:gd name="connsiteX0" fmla="*/ 796312 w 3634174"/>
              <a:gd name="connsiteY0" fmla="*/ 883021 h 4629716"/>
              <a:gd name="connsiteX1" fmla="*/ 1006647 w 3634174"/>
              <a:gd name="connsiteY1" fmla="*/ 811013 h 4629716"/>
              <a:gd name="connsiteX2" fmla="*/ 1248375 w 3634174"/>
              <a:gd name="connsiteY2" fmla="*/ 724936 h 4629716"/>
              <a:gd name="connsiteX3" fmla="*/ 3616005 w 3634174"/>
              <a:gd name="connsiteY3" fmla="*/ 52588 h 4629716"/>
              <a:gd name="connsiteX4" fmla="*/ 2327162 w 3634174"/>
              <a:gd name="connsiteY4" fmla="*/ 2553736 h 4629716"/>
              <a:gd name="connsiteX5" fmla="*/ 2049759 w 3634174"/>
              <a:gd name="connsiteY5" fmla="*/ 3211283 h 4629716"/>
              <a:gd name="connsiteX6" fmla="*/ 3036078 w 3634174"/>
              <a:gd name="connsiteY6" fmla="*/ 4177053 h 4629716"/>
              <a:gd name="connsiteX7" fmla="*/ 1556600 w 3634174"/>
              <a:gd name="connsiteY7" fmla="*/ 4629116 h 4629716"/>
              <a:gd name="connsiteX8" fmla="*/ 25750 w 3634174"/>
              <a:gd name="connsiteY8" fmla="*/ 4228424 h 4629716"/>
              <a:gd name="connsiteX9" fmla="*/ 621651 w 3634174"/>
              <a:gd name="connsiteY9" fmla="*/ 2656478 h 4629716"/>
              <a:gd name="connsiteX10" fmla="*/ 960661 w 3634174"/>
              <a:gd name="connsiteY10" fmla="*/ 2047795 h 4629716"/>
              <a:gd name="connsiteX11" fmla="*/ 1124336 w 3634174"/>
              <a:gd name="connsiteY11" fmla="*/ 1517332 h 4629716"/>
              <a:gd name="connsiteX12" fmla="*/ 759622 w 3634174"/>
              <a:gd name="connsiteY12" fmla="*/ 886370 h 4629716"/>
              <a:gd name="connsiteX0" fmla="*/ 796312 w 3634173"/>
              <a:gd name="connsiteY0" fmla="*/ 883021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0" fmla="*/ 796312 w 3634173"/>
              <a:gd name="connsiteY0" fmla="*/ 883021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13" fmla="*/ 796312 w 3634173"/>
              <a:gd name="connsiteY13" fmla="*/ 883021 h 4629716"/>
              <a:gd name="connsiteX0" fmla="*/ 1130775 w 3634173"/>
              <a:gd name="connsiteY0" fmla="*/ 1270218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0" fmla="*/ 1130775 w 3634173"/>
              <a:gd name="connsiteY0" fmla="*/ 1270218 h 4629716"/>
              <a:gd name="connsiteX1" fmla="*/ 1248375 w 3634173"/>
              <a:gd name="connsiteY1" fmla="*/ 724936 h 4629716"/>
              <a:gd name="connsiteX2" fmla="*/ 3616005 w 3634173"/>
              <a:gd name="connsiteY2" fmla="*/ 52588 h 4629716"/>
              <a:gd name="connsiteX3" fmla="*/ 2327162 w 3634173"/>
              <a:gd name="connsiteY3" fmla="*/ 2553736 h 4629716"/>
              <a:gd name="connsiteX4" fmla="*/ 2049759 w 3634173"/>
              <a:gd name="connsiteY4" fmla="*/ 3211283 h 4629716"/>
              <a:gd name="connsiteX5" fmla="*/ 3036078 w 3634173"/>
              <a:gd name="connsiteY5" fmla="*/ 4177053 h 4629716"/>
              <a:gd name="connsiteX6" fmla="*/ 1556600 w 3634173"/>
              <a:gd name="connsiteY6" fmla="*/ 4629116 h 4629716"/>
              <a:gd name="connsiteX7" fmla="*/ 25750 w 3634173"/>
              <a:gd name="connsiteY7" fmla="*/ 4228424 h 4629716"/>
              <a:gd name="connsiteX8" fmla="*/ 621651 w 3634173"/>
              <a:gd name="connsiteY8" fmla="*/ 2656478 h 4629716"/>
              <a:gd name="connsiteX9" fmla="*/ 960661 w 3634173"/>
              <a:gd name="connsiteY9" fmla="*/ 2047795 h 4629716"/>
              <a:gd name="connsiteX10" fmla="*/ 1124336 w 3634173"/>
              <a:gd name="connsiteY10" fmla="*/ 1517332 h 4629716"/>
              <a:gd name="connsiteX11" fmla="*/ 1130775 w 3634173"/>
              <a:gd name="connsiteY11" fmla="*/ 1270218 h 4629716"/>
              <a:gd name="connsiteX0" fmla="*/ 1130775 w 3637697"/>
              <a:gd name="connsiteY0" fmla="*/ 1279857 h 4639355"/>
              <a:gd name="connsiteX1" fmla="*/ 1134175 w 3637697"/>
              <a:gd name="connsiteY1" fmla="*/ 631231 h 4639355"/>
              <a:gd name="connsiteX2" fmla="*/ 3616005 w 3637697"/>
              <a:gd name="connsiteY2" fmla="*/ 62227 h 4639355"/>
              <a:gd name="connsiteX3" fmla="*/ 2327162 w 3637697"/>
              <a:gd name="connsiteY3" fmla="*/ 2563375 h 4639355"/>
              <a:gd name="connsiteX4" fmla="*/ 2049759 w 3637697"/>
              <a:gd name="connsiteY4" fmla="*/ 3220922 h 4639355"/>
              <a:gd name="connsiteX5" fmla="*/ 3036078 w 3637697"/>
              <a:gd name="connsiteY5" fmla="*/ 4186692 h 4639355"/>
              <a:gd name="connsiteX6" fmla="*/ 1556600 w 3637697"/>
              <a:gd name="connsiteY6" fmla="*/ 4638755 h 4639355"/>
              <a:gd name="connsiteX7" fmla="*/ 25750 w 3637697"/>
              <a:gd name="connsiteY7" fmla="*/ 4238063 h 4639355"/>
              <a:gd name="connsiteX8" fmla="*/ 621651 w 3637697"/>
              <a:gd name="connsiteY8" fmla="*/ 2666117 h 4639355"/>
              <a:gd name="connsiteX9" fmla="*/ 960661 w 3637697"/>
              <a:gd name="connsiteY9" fmla="*/ 2057434 h 4639355"/>
              <a:gd name="connsiteX10" fmla="*/ 1124336 w 3637697"/>
              <a:gd name="connsiteY10" fmla="*/ 1526971 h 4639355"/>
              <a:gd name="connsiteX11" fmla="*/ 1130775 w 3637697"/>
              <a:gd name="connsiteY11" fmla="*/ 1279857 h 4639355"/>
              <a:gd name="connsiteX0" fmla="*/ 1130775 w 3637697"/>
              <a:gd name="connsiteY0" fmla="*/ 1323266 h 4682764"/>
              <a:gd name="connsiteX1" fmla="*/ 1134175 w 3637697"/>
              <a:gd name="connsiteY1" fmla="*/ 674640 h 4682764"/>
              <a:gd name="connsiteX2" fmla="*/ 3616005 w 3637697"/>
              <a:gd name="connsiteY2" fmla="*/ 105636 h 4682764"/>
              <a:gd name="connsiteX3" fmla="*/ 2327162 w 3637697"/>
              <a:gd name="connsiteY3" fmla="*/ 2606784 h 4682764"/>
              <a:gd name="connsiteX4" fmla="*/ 2049759 w 3637697"/>
              <a:gd name="connsiteY4" fmla="*/ 3264331 h 4682764"/>
              <a:gd name="connsiteX5" fmla="*/ 3036078 w 3637697"/>
              <a:gd name="connsiteY5" fmla="*/ 4230101 h 4682764"/>
              <a:gd name="connsiteX6" fmla="*/ 1556600 w 3637697"/>
              <a:gd name="connsiteY6" fmla="*/ 4682164 h 4682764"/>
              <a:gd name="connsiteX7" fmla="*/ 25750 w 3637697"/>
              <a:gd name="connsiteY7" fmla="*/ 4281472 h 4682764"/>
              <a:gd name="connsiteX8" fmla="*/ 621651 w 3637697"/>
              <a:gd name="connsiteY8" fmla="*/ 2709526 h 4682764"/>
              <a:gd name="connsiteX9" fmla="*/ 960661 w 3637697"/>
              <a:gd name="connsiteY9" fmla="*/ 2100843 h 4682764"/>
              <a:gd name="connsiteX10" fmla="*/ 1124336 w 3637697"/>
              <a:gd name="connsiteY10" fmla="*/ 1570380 h 4682764"/>
              <a:gd name="connsiteX11" fmla="*/ 1130775 w 3637697"/>
              <a:gd name="connsiteY11" fmla="*/ 1323266 h 4682764"/>
              <a:gd name="connsiteX0" fmla="*/ 1130775 w 3655011"/>
              <a:gd name="connsiteY0" fmla="*/ 1267907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1124336 w 3655011"/>
              <a:gd name="connsiteY10" fmla="*/ 1515021 h 4627405"/>
              <a:gd name="connsiteX11" fmla="*/ 1130775 w 3655011"/>
              <a:gd name="connsiteY11" fmla="*/ 1267907 h 4627405"/>
              <a:gd name="connsiteX0" fmla="*/ 716797 w 3655011"/>
              <a:gd name="connsiteY0" fmla="*/ 1563176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1124336 w 3655011"/>
              <a:gd name="connsiteY10" fmla="*/ 1515021 h 4627405"/>
              <a:gd name="connsiteX11" fmla="*/ 716797 w 3655011"/>
              <a:gd name="connsiteY11" fmla="*/ 1563176 h 4627405"/>
              <a:gd name="connsiteX0" fmla="*/ 716797 w 3655011"/>
              <a:gd name="connsiteY0" fmla="*/ 1563176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716797 w 3655011"/>
              <a:gd name="connsiteY10" fmla="*/ 1563176 h 4627405"/>
              <a:gd name="connsiteX0" fmla="*/ 713737 w 3651951"/>
              <a:gd name="connsiteY0" fmla="*/ 1563176 h 4627405"/>
              <a:gd name="connsiteX1" fmla="*/ 645762 w 3651951"/>
              <a:gd name="connsiteY1" fmla="*/ 1003131 h 4627405"/>
              <a:gd name="connsiteX2" fmla="*/ 3612945 w 3651951"/>
              <a:gd name="connsiteY2" fmla="*/ 50277 h 4627405"/>
              <a:gd name="connsiteX3" fmla="*/ 2324102 w 3651951"/>
              <a:gd name="connsiteY3" fmla="*/ 2551425 h 4627405"/>
              <a:gd name="connsiteX4" fmla="*/ 2046699 w 3651951"/>
              <a:gd name="connsiteY4" fmla="*/ 3208972 h 4627405"/>
              <a:gd name="connsiteX5" fmla="*/ 3033018 w 3651951"/>
              <a:gd name="connsiteY5" fmla="*/ 4174742 h 4627405"/>
              <a:gd name="connsiteX6" fmla="*/ 1553540 w 3651951"/>
              <a:gd name="connsiteY6" fmla="*/ 4626805 h 4627405"/>
              <a:gd name="connsiteX7" fmla="*/ 22690 w 3651951"/>
              <a:gd name="connsiteY7" fmla="*/ 4226113 h 4627405"/>
              <a:gd name="connsiteX8" fmla="*/ 618591 w 3651951"/>
              <a:gd name="connsiteY8" fmla="*/ 2654167 h 4627405"/>
              <a:gd name="connsiteX9" fmla="*/ 358047 w 3651951"/>
              <a:gd name="connsiteY9" fmla="*/ 2281699 h 4627405"/>
              <a:gd name="connsiteX10" fmla="*/ 713737 w 3651951"/>
              <a:gd name="connsiteY10" fmla="*/ 1563176 h 4627405"/>
              <a:gd name="connsiteX0" fmla="*/ 786326 w 3724540"/>
              <a:gd name="connsiteY0" fmla="*/ 1563176 h 4627294"/>
              <a:gd name="connsiteX1" fmla="*/ 718351 w 3724540"/>
              <a:gd name="connsiteY1" fmla="*/ 1003131 h 4627294"/>
              <a:gd name="connsiteX2" fmla="*/ 3685534 w 3724540"/>
              <a:gd name="connsiteY2" fmla="*/ 50277 h 4627294"/>
              <a:gd name="connsiteX3" fmla="*/ 2396691 w 3724540"/>
              <a:gd name="connsiteY3" fmla="*/ 2551425 h 4627294"/>
              <a:gd name="connsiteX4" fmla="*/ 2119288 w 3724540"/>
              <a:gd name="connsiteY4" fmla="*/ 3208972 h 4627294"/>
              <a:gd name="connsiteX5" fmla="*/ 3105607 w 3724540"/>
              <a:gd name="connsiteY5" fmla="*/ 4174742 h 4627294"/>
              <a:gd name="connsiteX6" fmla="*/ 1626129 w 3724540"/>
              <a:gd name="connsiteY6" fmla="*/ 4626805 h 4627294"/>
              <a:gd name="connsiteX7" fmla="*/ 95279 w 3724540"/>
              <a:gd name="connsiteY7" fmla="*/ 4226113 h 4627294"/>
              <a:gd name="connsiteX8" fmla="*/ 191552 w 3724540"/>
              <a:gd name="connsiteY8" fmla="*/ 2787038 h 4627294"/>
              <a:gd name="connsiteX9" fmla="*/ 430636 w 3724540"/>
              <a:gd name="connsiteY9" fmla="*/ 2281699 h 4627294"/>
              <a:gd name="connsiteX10" fmla="*/ 786326 w 3724540"/>
              <a:gd name="connsiteY10" fmla="*/ 1563176 h 4627294"/>
              <a:gd name="connsiteX0" fmla="*/ 786326 w 3724540"/>
              <a:gd name="connsiteY0" fmla="*/ 1563876 h 4627994"/>
              <a:gd name="connsiteX1" fmla="*/ 718351 w 3724540"/>
              <a:gd name="connsiteY1" fmla="*/ 1003831 h 4627994"/>
              <a:gd name="connsiteX2" fmla="*/ 3685534 w 3724540"/>
              <a:gd name="connsiteY2" fmla="*/ 50977 h 4627994"/>
              <a:gd name="connsiteX3" fmla="*/ 2396691 w 3724540"/>
              <a:gd name="connsiteY3" fmla="*/ 2552125 h 4627994"/>
              <a:gd name="connsiteX4" fmla="*/ 2119288 w 3724540"/>
              <a:gd name="connsiteY4" fmla="*/ 3209672 h 4627994"/>
              <a:gd name="connsiteX5" fmla="*/ 3105607 w 3724540"/>
              <a:gd name="connsiteY5" fmla="*/ 4175442 h 4627994"/>
              <a:gd name="connsiteX6" fmla="*/ 1626129 w 3724540"/>
              <a:gd name="connsiteY6" fmla="*/ 4627505 h 4627994"/>
              <a:gd name="connsiteX7" fmla="*/ 95279 w 3724540"/>
              <a:gd name="connsiteY7" fmla="*/ 4226813 h 4627994"/>
              <a:gd name="connsiteX8" fmla="*/ 191552 w 3724540"/>
              <a:gd name="connsiteY8" fmla="*/ 2787738 h 4627994"/>
              <a:gd name="connsiteX9" fmla="*/ 430636 w 3724540"/>
              <a:gd name="connsiteY9" fmla="*/ 2282399 h 4627994"/>
              <a:gd name="connsiteX10" fmla="*/ 786326 w 3724540"/>
              <a:gd name="connsiteY10" fmla="*/ 1563876 h 4627994"/>
              <a:gd name="connsiteX0" fmla="*/ 786326 w 3724540"/>
              <a:gd name="connsiteY0" fmla="*/ 1563876 h 4627994"/>
              <a:gd name="connsiteX1" fmla="*/ 718351 w 3724540"/>
              <a:gd name="connsiteY1" fmla="*/ 1003831 h 4627994"/>
              <a:gd name="connsiteX2" fmla="*/ 3685534 w 3724540"/>
              <a:gd name="connsiteY2" fmla="*/ 50977 h 4627994"/>
              <a:gd name="connsiteX3" fmla="*/ 2396691 w 3724540"/>
              <a:gd name="connsiteY3" fmla="*/ 2552125 h 4627994"/>
              <a:gd name="connsiteX4" fmla="*/ 2119288 w 3724540"/>
              <a:gd name="connsiteY4" fmla="*/ 3209672 h 4627994"/>
              <a:gd name="connsiteX5" fmla="*/ 3105607 w 3724540"/>
              <a:gd name="connsiteY5" fmla="*/ 4175442 h 4627994"/>
              <a:gd name="connsiteX6" fmla="*/ 1626129 w 3724540"/>
              <a:gd name="connsiteY6" fmla="*/ 4627505 h 4627994"/>
              <a:gd name="connsiteX7" fmla="*/ 95279 w 3724540"/>
              <a:gd name="connsiteY7" fmla="*/ 4226813 h 4627994"/>
              <a:gd name="connsiteX8" fmla="*/ 191552 w 3724540"/>
              <a:gd name="connsiteY8" fmla="*/ 2787738 h 4627994"/>
              <a:gd name="connsiteX9" fmla="*/ 430636 w 3724540"/>
              <a:gd name="connsiteY9" fmla="*/ 2282399 h 4627994"/>
              <a:gd name="connsiteX10" fmla="*/ 786326 w 3724540"/>
              <a:gd name="connsiteY10" fmla="*/ 1563876 h 4627994"/>
              <a:gd name="connsiteX0" fmla="*/ 786326 w 3738509"/>
              <a:gd name="connsiteY0" fmla="*/ 1733378 h 4797496"/>
              <a:gd name="connsiteX1" fmla="*/ 718351 w 3738509"/>
              <a:gd name="connsiteY1" fmla="*/ 1173333 h 4797496"/>
              <a:gd name="connsiteX2" fmla="*/ 3699809 w 3738509"/>
              <a:gd name="connsiteY2" fmla="*/ 43318 h 4797496"/>
              <a:gd name="connsiteX3" fmla="*/ 2396691 w 3738509"/>
              <a:gd name="connsiteY3" fmla="*/ 2721627 h 4797496"/>
              <a:gd name="connsiteX4" fmla="*/ 2119288 w 3738509"/>
              <a:gd name="connsiteY4" fmla="*/ 3379174 h 4797496"/>
              <a:gd name="connsiteX5" fmla="*/ 3105607 w 3738509"/>
              <a:gd name="connsiteY5" fmla="*/ 4344944 h 4797496"/>
              <a:gd name="connsiteX6" fmla="*/ 1626129 w 3738509"/>
              <a:gd name="connsiteY6" fmla="*/ 4797007 h 4797496"/>
              <a:gd name="connsiteX7" fmla="*/ 95279 w 3738509"/>
              <a:gd name="connsiteY7" fmla="*/ 4396315 h 4797496"/>
              <a:gd name="connsiteX8" fmla="*/ 191552 w 3738509"/>
              <a:gd name="connsiteY8" fmla="*/ 2957240 h 4797496"/>
              <a:gd name="connsiteX9" fmla="*/ 430636 w 3738509"/>
              <a:gd name="connsiteY9" fmla="*/ 2451901 h 4797496"/>
              <a:gd name="connsiteX10" fmla="*/ 786326 w 3738509"/>
              <a:gd name="connsiteY10" fmla="*/ 1733378 h 4797496"/>
              <a:gd name="connsiteX0" fmla="*/ 786326 w 3766568"/>
              <a:gd name="connsiteY0" fmla="*/ 1730084 h 4794202"/>
              <a:gd name="connsiteX1" fmla="*/ 718351 w 3766568"/>
              <a:gd name="connsiteY1" fmla="*/ 1170039 h 4794202"/>
              <a:gd name="connsiteX2" fmla="*/ 3699809 w 3766568"/>
              <a:gd name="connsiteY2" fmla="*/ 40024 h 4794202"/>
              <a:gd name="connsiteX3" fmla="*/ 2739294 w 3766568"/>
              <a:gd name="connsiteY3" fmla="*/ 2644516 h 4794202"/>
              <a:gd name="connsiteX4" fmla="*/ 2119288 w 3766568"/>
              <a:gd name="connsiteY4" fmla="*/ 3375880 h 4794202"/>
              <a:gd name="connsiteX5" fmla="*/ 3105607 w 3766568"/>
              <a:gd name="connsiteY5" fmla="*/ 4341650 h 4794202"/>
              <a:gd name="connsiteX6" fmla="*/ 1626129 w 3766568"/>
              <a:gd name="connsiteY6" fmla="*/ 4793713 h 4794202"/>
              <a:gd name="connsiteX7" fmla="*/ 95279 w 3766568"/>
              <a:gd name="connsiteY7" fmla="*/ 4393021 h 4794202"/>
              <a:gd name="connsiteX8" fmla="*/ 191552 w 3766568"/>
              <a:gd name="connsiteY8" fmla="*/ 2953946 h 4794202"/>
              <a:gd name="connsiteX9" fmla="*/ 430636 w 3766568"/>
              <a:gd name="connsiteY9" fmla="*/ 2448607 h 4794202"/>
              <a:gd name="connsiteX10" fmla="*/ 786326 w 3766568"/>
              <a:gd name="connsiteY10" fmla="*/ 1730084 h 4794202"/>
              <a:gd name="connsiteX0" fmla="*/ 786326 w 3758406"/>
              <a:gd name="connsiteY0" fmla="*/ 1730084 h 4794202"/>
              <a:gd name="connsiteX1" fmla="*/ 718351 w 3758406"/>
              <a:gd name="connsiteY1" fmla="*/ 1170039 h 4794202"/>
              <a:gd name="connsiteX2" fmla="*/ 3699809 w 3758406"/>
              <a:gd name="connsiteY2" fmla="*/ 40024 h 4794202"/>
              <a:gd name="connsiteX3" fmla="*/ 2739294 w 3758406"/>
              <a:gd name="connsiteY3" fmla="*/ 2644516 h 4794202"/>
              <a:gd name="connsiteX4" fmla="*/ 3247021 w 3758406"/>
              <a:gd name="connsiteY4" fmla="*/ 3257773 h 4794202"/>
              <a:gd name="connsiteX5" fmla="*/ 3105607 w 3758406"/>
              <a:gd name="connsiteY5" fmla="*/ 4341650 h 4794202"/>
              <a:gd name="connsiteX6" fmla="*/ 1626129 w 3758406"/>
              <a:gd name="connsiteY6" fmla="*/ 4793713 h 4794202"/>
              <a:gd name="connsiteX7" fmla="*/ 95279 w 3758406"/>
              <a:gd name="connsiteY7" fmla="*/ 4393021 h 4794202"/>
              <a:gd name="connsiteX8" fmla="*/ 191552 w 3758406"/>
              <a:gd name="connsiteY8" fmla="*/ 2953946 h 4794202"/>
              <a:gd name="connsiteX9" fmla="*/ 430636 w 3758406"/>
              <a:gd name="connsiteY9" fmla="*/ 2448607 h 4794202"/>
              <a:gd name="connsiteX10" fmla="*/ 786326 w 3758406"/>
              <a:gd name="connsiteY10" fmla="*/ 1730084 h 4794202"/>
              <a:gd name="connsiteX0" fmla="*/ 786326 w 3842119"/>
              <a:gd name="connsiteY0" fmla="*/ 1727505 h 4791623"/>
              <a:gd name="connsiteX1" fmla="*/ 718351 w 3842119"/>
              <a:gd name="connsiteY1" fmla="*/ 1167460 h 4791623"/>
              <a:gd name="connsiteX2" fmla="*/ 3699809 w 3842119"/>
              <a:gd name="connsiteY2" fmla="*/ 37445 h 4791623"/>
              <a:gd name="connsiteX3" fmla="*/ 3353123 w 3842119"/>
              <a:gd name="connsiteY3" fmla="*/ 2582883 h 4791623"/>
              <a:gd name="connsiteX4" fmla="*/ 3247021 w 3842119"/>
              <a:gd name="connsiteY4" fmla="*/ 3255194 h 4791623"/>
              <a:gd name="connsiteX5" fmla="*/ 3105607 w 3842119"/>
              <a:gd name="connsiteY5" fmla="*/ 4339071 h 4791623"/>
              <a:gd name="connsiteX6" fmla="*/ 1626129 w 3842119"/>
              <a:gd name="connsiteY6" fmla="*/ 4791134 h 4791623"/>
              <a:gd name="connsiteX7" fmla="*/ 95279 w 3842119"/>
              <a:gd name="connsiteY7" fmla="*/ 4390442 h 4791623"/>
              <a:gd name="connsiteX8" fmla="*/ 191552 w 3842119"/>
              <a:gd name="connsiteY8" fmla="*/ 2951367 h 4791623"/>
              <a:gd name="connsiteX9" fmla="*/ 430636 w 3842119"/>
              <a:gd name="connsiteY9" fmla="*/ 2446028 h 4791623"/>
              <a:gd name="connsiteX10" fmla="*/ 786326 w 3842119"/>
              <a:gd name="connsiteY10" fmla="*/ 1727505 h 4791623"/>
              <a:gd name="connsiteX0" fmla="*/ 785283 w 3841076"/>
              <a:gd name="connsiteY0" fmla="*/ 1727505 h 4983261"/>
              <a:gd name="connsiteX1" fmla="*/ 717308 w 3841076"/>
              <a:gd name="connsiteY1" fmla="*/ 1167460 h 4983261"/>
              <a:gd name="connsiteX2" fmla="*/ 3698766 w 3841076"/>
              <a:gd name="connsiteY2" fmla="*/ 37445 h 4983261"/>
              <a:gd name="connsiteX3" fmla="*/ 3352080 w 3841076"/>
              <a:gd name="connsiteY3" fmla="*/ 2582883 h 4983261"/>
              <a:gd name="connsiteX4" fmla="*/ 3245978 w 3841076"/>
              <a:gd name="connsiteY4" fmla="*/ 3255194 h 4983261"/>
              <a:gd name="connsiteX5" fmla="*/ 3104564 w 3841076"/>
              <a:gd name="connsiteY5" fmla="*/ 4339071 h 4983261"/>
              <a:gd name="connsiteX6" fmla="*/ 1610811 w 3841076"/>
              <a:gd name="connsiteY6" fmla="*/ 4983058 h 4983261"/>
              <a:gd name="connsiteX7" fmla="*/ 94236 w 3841076"/>
              <a:gd name="connsiteY7" fmla="*/ 4390442 h 4983261"/>
              <a:gd name="connsiteX8" fmla="*/ 190509 w 3841076"/>
              <a:gd name="connsiteY8" fmla="*/ 2951367 h 4983261"/>
              <a:gd name="connsiteX9" fmla="*/ 429593 w 3841076"/>
              <a:gd name="connsiteY9" fmla="*/ 2446028 h 4983261"/>
              <a:gd name="connsiteX10" fmla="*/ 785283 w 3841076"/>
              <a:gd name="connsiteY10" fmla="*/ 1727505 h 4983261"/>
              <a:gd name="connsiteX0" fmla="*/ 785283 w 4076511"/>
              <a:gd name="connsiteY0" fmla="*/ 1727505 h 4983261"/>
              <a:gd name="connsiteX1" fmla="*/ 717308 w 4076511"/>
              <a:gd name="connsiteY1" fmla="*/ 1167460 h 4983261"/>
              <a:gd name="connsiteX2" fmla="*/ 3959287 w 4076511"/>
              <a:gd name="connsiteY2" fmla="*/ 37445 h 4983261"/>
              <a:gd name="connsiteX3" fmla="*/ 3352080 w 4076511"/>
              <a:gd name="connsiteY3" fmla="*/ 2582883 h 4983261"/>
              <a:gd name="connsiteX4" fmla="*/ 3245978 w 4076511"/>
              <a:gd name="connsiteY4" fmla="*/ 3255194 h 4983261"/>
              <a:gd name="connsiteX5" fmla="*/ 3104564 w 4076511"/>
              <a:gd name="connsiteY5" fmla="*/ 4339071 h 4983261"/>
              <a:gd name="connsiteX6" fmla="*/ 1610811 w 4076511"/>
              <a:gd name="connsiteY6" fmla="*/ 4983058 h 4983261"/>
              <a:gd name="connsiteX7" fmla="*/ 94236 w 4076511"/>
              <a:gd name="connsiteY7" fmla="*/ 4390442 h 4983261"/>
              <a:gd name="connsiteX8" fmla="*/ 190509 w 4076511"/>
              <a:gd name="connsiteY8" fmla="*/ 2951367 h 4983261"/>
              <a:gd name="connsiteX9" fmla="*/ 429593 w 4076511"/>
              <a:gd name="connsiteY9" fmla="*/ 2446028 h 4983261"/>
              <a:gd name="connsiteX10" fmla="*/ 785283 w 4076511"/>
              <a:gd name="connsiteY10" fmla="*/ 1727505 h 4983261"/>
              <a:gd name="connsiteX0" fmla="*/ 785283 w 3999820"/>
              <a:gd name="connsiteY0" fmla="*/ 2065148 h 5320904"/>
              <a:gd name="connsiteX1" fmla="*/ 2063331 w 3999820"/>
              <a:gd name="connsiteY1" fmla="*/ 281430 h 5320904"/>
              <a:gd name="connsiteX2" fmla="*/ 3959287 w 3999820"/>
              <a:gd name="connsiteY2" fmla="*/ 375088 h 5320904"/>
              <a:gd name="connsiteX3" fmla="*/ 3352080 w 3999820"/>
              <a:gd name="connsiteY3" fmla="*/ 2920526 h 5320904"/>
              <a:gd name="connsiteX4" fmla="*/ 3245978 w 3999820"/>
              <a:gd name="connsiteY4" fmla="*/ 3592837 h 5320904"/>
              <a:gd name="connsiteX5" fmla="*/ 3104564 w 3999820"/>
              <a:gd name="connsiteY5" fmla="*/ 4676714 h 5320904"/>
              <a:gd name="connsiteX6" fmla="*/ 1610811 w 3999820"/>
              <a:gd name="connsiteY6" fmla="*/ 5320701 h 5320904"/>
              <a:gd name="connsiteX7" fmla="*/ 94236 w 3999820"/>
              <a:gd name="connsiteY7" fmla="*/ 4728085 h 5320904"/>
              <a:gd name="connsiteX8" fmla="*/ 190509 w 3999820"/>
              <a:gd name="connsiteY8" fmla="*/ 3289010 h 5320904"/>
              <a:gd name="connsiteX9" fmla="*/ 429593 w 3999820"/>
              <a:gd name="connsiteY9" fmla="*/ 2783671 h 5320904"/>
              <a:gd name="connsiteX10" fmla="*/ 785283 w 3999820"/>
              <a:gd name="connsiteY10" fmla="*/ 2065148 h 5320904"/>
              <a:gd name="connsiteX0" fmla="*/ 882978 w 3999820"/>
              <a:gd name="connsiteY0" fmla="*/ 2110054 h 5320904"/>
              <a:gd name="connsiteX1" fmla="*/ 2063331 w 3999820"/>
              <a:gd name="connsiteY1" fmla="*/ 281430 h 5320904"/>
              <a:gd name="connsiteX2" fmla="*/ 3959287 w 3999820"/>
              <a:gd name="connsiteY2" fmla="*/ 375088 h 5320904"/>
              <a:gd name="connsiteX3" fmla="*/ 3352080 w 3999820"/>
              <a:gd name="connsiteY3" fmla="*/ 2920526 h 5320904"/>
              <a:gd name="connsiteX4" fmla="*/ 3245978 w 3999820"/>
              <a:gd name="connsiteY4" fmla="*/ 3592837 h 5320904"/>
              <a:gd name="connsiteX5" fmla="*/ 3104564 w 3999820"/>
              <a:gd name="connsiteY5" fmla="*/ 4676714 h 5320904"/>
              <a:gd name="connsiteX6" fmla="*/ 1610811 w 3999820"/>
              <a:gd name="connsiteY6" fmla="*/ 5320701 h 5320904"/>
              <a:gd name="connsiteX7" fmla="*/ 94236 w 3999820"/>
              <a:gd name="connsiteY7" fmla="*/ 4728085 h 5320904"/>
              <a:gd name="connsiteX8" fmla="*/ 190509 w 3999820"/>
              <a:gd name="connsiteY8" fmla="*/ 3289010 h 5320904"/>
              <a:gd name="connsiteX9" fmla="*/ 429593 w 3999820"/>
              <a:gd name="connsiteY9" fmla="*/ 2783671 h 5320904"/>
              <a:gd name="connsiteX10" fmla="*/ 882978 w 3999820"/>
              <a:gd name="connsiteY10" fmla="*/ 2110054 h 5320904"/>
              <a:gd name="connsiteX0" fmla="*/ 882978 w 4014353"/>
              <a:gd name="connsiteY0" fmla="*/ 2157453 h 5368303"/>
              <a:gd name="connsiteX1" fmla="*/ 2063331 w 4014353"/>
              <a:gd name="connsiteY1" fmla="*/ 328829 h 5368303"/>
              <a:gd name="connsiteX2" fmla="*/ 3959287 w 4014353"/>
              <a:gd name="connsiteY2" fmla="*/ 422487 h 5368303"/>
              <a:gd name="connsiteX3" fmla="*/ 3482340 w 4014353"/>
              <a:gd name="connsiteY3" fmla="*/ 3776223 h 5368303"/>
              <a:gd name="connsiteX4" fmla="*/ 3245978 w 4014353"/>
              <a:gd name="connsiteY4" fmla="*/ 3640236 h 5368303"/>
              <a:gd name="connsiteX5" fmla="*/ 3104564 w 4014353"/>
              <a:gd name="connsiteY5" fmla="*/ 4724113 h 5368303"/>
              <a:gd name="connsiteX6" fmla="*/ 1610811 w 4014353"/>
              <a:gd name="connsiteY6" fmla="*/ 5368100 h 5368303"/>
              <a:gd name="connsiteX7" fmla="*/ 94236 w 4014353"/>
              <a:gd name="connsiteY7" fmla="*/ 4775484 h 5368303"/>
              <a:gd name="connsiteX8" fmla="*/ 190509 w 4014353"/>
              <a:gd name="connsiteY8" fmla="*/ 3336409 h 5368303"/>
              <a:gd name="connsiteX9" fmla="*/ 429593 w 4014353"/>
              <a:gd name="connsiteY9" fmla="*/ 2831070 h 5368303"/>
              <a:gd name="connsiteX10" fmla="*/ 882978 w 4014353"/>
              <a:gd name="connsiteY10" fmla="*/ 2157453 h 5368303"/>
              <a:gd name="connsiteX0" fmla="*/ 882978 w 4014596"/>
              <a:gd name="connsiteY0" fmla="*/ 2157453 h 5368303"/>
              <a:gd name="connsiteX1" fmla="*/ 2063331 w 4014596"/>
              <a:gd name="connsiteY1" fmla="*/ 328829 h 5368303"/>
              <a:gd name="connsiteX2" fmla="*/ 3959287 w 4014596"/>
              <a:gd name="connsiteY2" fmla="*/ 422487 h 5368303"/>
              <a:gd name="connsiteX3" fmla="*/ 3482340 w 4014596"/>
              <a:gd name="connsiteY3" fmla="*/ 3776223 h 5368303"/>
              <a:gd name="connsiteX4" fmla="*/ 3224268 w 4014596"/>
              <a:gd name="connsiteY4" fmla="*/ 4201555 h 5368303"/>
              <a:gd name="connsiteX5" fmla="*/ 3104564 w 4014596"/>
              <a:gd name="connsiteY5" fmla="*/ 4724113 h 5368303"/>
              <a:gd name="connsiteX6" fmla="*/ 1610811 w 4014596"/>
              <a:gd name="connsiteY6" fmla="*/ 5368100 h 5368303"/>
              <a:gd name="connsiteX7" fmla="*/ 94236 w 4014596"/>
              <a:gd name="connsiteY7" fmla="*/ 4775484 h 5368303"/>
              <a:gd name="connsiteX8" fmla="*/ 190509 w 4014596"/>
              <a:gd name="connsiteY8" fmla="*/ 3336409 h 5368303"/>
              <a:gd name="connsiteX9" fmla="*/ 429593 w 4014596"/>
              <a:gd name="connsiteY9" fmla="*/ 2831070 h 5368303"/>
              <a:gd name="connsiteX10" fmla="*/ 882978 w 4014596"/>
              <a:gd name="connsiteY10" fmla="*/ 2157453 h 5368303"/>
              <a:gd name="connsiteX0" fmla="*/ 882978 w 3989757"/>
              <a:gd name="connsiteY0" fmla="*/ 2131880 h 5342730"/>
              <a:gd name="connsiteX1" fmla="*/ 2063331 w 3989757"/>
              <a:gd name="connsiteY1" fmla="*/ 303256 h 5342730"/>
              <a:gd name="connsiteX2" fmla="*/ 3959287 w 3989757"/>
              <a:gd name="connsiteY2" fmla="*/ 396914 h 5342730"/>
              <a:gd name="connsiteX3" fmla="*/ 3232674 w 3989757"/>
              <a:gd name="connsiteY3" fmla="*/ 3324049 h 5342730"/>
              <a:gd name="connsiteX4" fmla="*/ 3224268 w 3989757"/>
              <a:gd name="connsiteY4" fmla="*/ 4175982 h 5342730"/>
              <a:gd name="connsiteX5" fmla="*/ 3104564 w 3989757"/>
              <a:gd name="connsiteY5" fmla="*/ 4698540 h 5342730"/>
              <a:gd name="connsiteX6" fmla="*/ 1610811 w 3989757"/>
              <a:gd name="connsiteY6" fmla="*/ 5342527 h 5342730"/>
              <a:gd name="connsiteX7" fmla="*/ 94236 w 3989757"/>
              <a:gd name="connsiteY7" fmla="*/ 4749911 h 5342730"/>
              <a:gd name="connsiteX8" fmla="*/ 190509 w 3989757"/>
              <a:gd name="connsiteY8" fmla="*/ 3310836 h 5342730"/>
              <a:gd name="connsiteX9" fmla="*/ 429593 w 3989757"/>
              <a:gd name="connsiteY9" fmla="*/ 2805497 h 5342730"/>
              <a:gd name="connsiteX10" fmla="*/ 882978 w 3989757"/>
              <a:gd name="connsiteY10" fmla="*/ 2131880 h 5342730"/>
              <a:gd name="connsiteX0" fmla="*/ 882184 w 3988963"/>
              <a:gd name="connsiteY0" fmla="*/ 2131880 h 5152164"/>
              <a:gd name="connsiteX1" fmla="*/ 2062537 w 3988963"/>
              <a:gd name="connsiteY1" fmla="*/ 303256 h 5152164"/>
              <a:gd name="connsiteX2" fmla="*/ 3958493 w 3988963"/>
              <a:gd name="connsiteY2" fmla="*/ 396914 h 5152164"/>
              <a:gd name="connsiteX3" fmla="*/ 3231880 w 3988963"/>
              <a:gd name="connsiteY3" fmla="*/ 3324049 h 5152164"/>
              <a:gd name="connsiteX4" fmla="*/ 3223474 w 3988963"/>
              <a:gd name="connsiteY4" fmla="*/ 4175982 h 5152164"/>
              <a:gd name="connsiteX5" fmla="*/ 3103770 w 3988963"/>
              <a:gd name="connsiteY5" fmla="*/ 4698540 h 5152164"/>
              <a:gd name="connsiteX6" fmla="*/ 1599162 w 3988963"/>
              <a:gd name="connsiteY6" fmla="*/ 5151679 h 5152164"/>
              <a:gd name="connsiteX7" fmla="*/ 93442 w 3988963"/>
              <a:gd name="connsiteY7" fmla="*/ 4749911 h 5152164"/>
              <a:gd name="connsiteX8" fmla="*/ 189715 w 3988963"/>
              <a:gd name="connsiteY8" fmla="*/ 3310836 h 5152164"/>
              <a:gd name="connsiteX9" fmla="*/ 428799 w 3988963"/>
              <a:gd name="connsiteY9" fmla="*/ 2805497 h 5152164"/>
              <a:gd name="connsiteX10" fmla="*/ 882184 w 3988963"/>
              <a:gd name="connsiteY10" fmla="*/ 2131880 h 5152164"/>
              <a:gd name="connsiteX0" fmla="*/ 3114454 w 6221233"/>
              <a:gd name="connsiteY0" fmla="*/ 2131880 h 5151876"/>
              <a:gd name="connsiteX1" fmla="*/ 4294807 w 6221233"/>
              <a:gd name="connsiteY1" fmla="*/ 303256 h 5151876"/>
              <a:gd name="connsiteX2" fmla="*/ 6190763 w 6221233"/>
              <a:gd name="connsiteY2" fmla="*/ 396914 h 5151876"/>
              <a:gd name="connsiteX3" fmla="*/ 5464150 w 6221233"/>
              <a:gd name="connsiteY3" fmla="*/ 3324049 h 5151876"/>
              <a:gd name="connsiteX4" fmla="*/ 5455744 w 6221233"/>
              <a:gd name="connsiteY4" fmla="*/ 4175982 h 5151876"/>
              <a:gd name="connsiteX5" fmla="*/ 5336040 w 6221233"/>
              <a:gd name="connsiteY5" fmla="*/ 4698540 h 5151876"/>
              <a:gd name="connsiteX6" fmla="*/ 3831432 w 6221233"/>
              <a:gd name="connsiteY6" fmla="*/ 5151679 h 5151876"/>
              <a:gd name="connsiteX7" fmla="*/ 2325712 w 6221233"/>
              <a:gd name="connsiteY7" fmla="*/ 4749911 h 5151876"/>
              <a:gd name="connsiteX8" fmla="*/ 1314 w 6221233"/>
              <a:gd name="connsiteY8" fmla="*/ 4321208 h 5151876"/>
              <a:gd name="connsiteX9" fmla="*/ 2661069 w 6221233"/>
              <a:gd name="connsiteY9" fmla="*/ 2805497 h 5151876"/>
              <a:gd name="connsiteX10" fmla="*/ 3114454 w 6221233"/>
              <a:gd name="connsiteY10" fmla="*/ 2131880 h 5151876"/>
              <a:gd name="connsiteX0" fmla="*/ 3884556 w 6991335"/>
              <a:gd name="connsiteY0" fmla="*/ 2131880 h 5162649"/>
              <a:gd name="connsiteX1" fmla="*/ 5064909 w 6991335"/>
              <a:gd name="connsiteY1" fmla="*/ 303256 h 5162649"/>
              <a:gd name="connsiteX2" fmla="*/ 6960865 w 6991335"/>
              <a:gd name="connsiteY2" fmla="*/ 396914 h 5162649"/>
              <a:gd name="connsiteX3" fmla="*/ 6234252 w 6991335"/>
              <a:gd name="connsiteY3" fmla="*/ 3324049 h 5162649"/>
              <a:gd name="connsiteX4" fmla="*/ 6225846 w 6991335"/>
              <a:gd name="connsiteY4" fmla="*/ 4175982 h 5162649"/>
              <a:gd name="connsiteX5" fmla="*/ 6106142 w 6991335"/>
              <a:gd name="connsiteY5" fmla="*/ 4698540 h 5162649"/>
              <a:gd name="connsiteX6" fmla="*/ 4601534 w 6991335"/>
              <a:gd name="connsiteY6" fmla="*/ 5151679 h 5162649"/>
              <a:gd name="connsiteX7" fmla="*/ 273507 w 6991335"/>
              <a:gd name="connsiteY7" fmla="*/ 4963212 h 5162649"/>
              <a:gd name="connsiteX8" fmla="*/ 771416 w 6991335"/>
              <a:gd name="connsiteY8" fmla="*/ 4321208 h 5162649"/>
              <a:gd name="connsiteX9" fmla="*/ 3431171 w 6991335"/>
              <a:gd name="connsiteY9" fmla="*/ 2805497 h 5162649"/>
              <a:gd name="connsiteX10" fmla="*/ 3884556 w 6991335"/>
              <a:gd name="connsiteY10" fmla="*/ 2131880 h 5162649"/>
              <a:gd name="connsiteX0" fmla="*/ 4052795 w 7159574"/>
              <a:gd name="connsiteY0" fmla="*/ 2131880 h 5564035"/>
              <a:gd name="connsiteX1" fmla="*/ 5233148 w 7159574"/>
              <a:gd name="connsiteY1" fmla="*/ 303256 h 5564035"/>
              <a:gd name="connsiteX2" fmla="*/ 7129104 w 7159574"/>
              <a:gd name="connsiteY2" fmla="*/ 396914 h 5564035"/>
              <a:gd name="connsiteX3" fmla="*/ 6402491 w 7159574"/>
              <a:gd name="connsiteY3" fmla="*/ 3324049 h 5564035"/>
              <a:gd name="connsiteX4" fmla="*/ 6394085 w 7159574"/>
              <a:gd name="connsiteY4" fmla="*/ 4175982 h 5564035"/>
              <a:gd name="connsiteX5" fmla="*/ 6274381 w 7159574"/>
              <a:gd name="connsiteY5" fmla="*/ 4698540 h 5564035"/>
              <a:gd name="connsiteX6" fmla="*/ 4769773 w 7159574"/>
              <a:gd name="connsiteY6" fmla="*/ 5151679 h 5564035"/>
              <a:gd name="connsiteX7" fmla="*/ 441746 w 7159574"/>
              <a:gd name="connsiteY7" fmla="*/ 4963212 h 5564035"/>
              <a:gd name="connsiteX8" fmla="*/ 939655 w 7159574"/>
              <a:gd name="connsiteY8" fmla="*/ 4321208 h 5564035"/>
              <a:gd name="connsiteX9" fmla="*/ 3599410 w 7159574"/>
              <a:gd name="connsiteY9" fmla="*/ 2805497 h 5564035"/>
              <a:gd name="connsiteX10" fmla="*/ 4052795 w 7159574"/>
              <a:gd name="connsiteY10" fmla="*/ 2131880 h 5564035"/>
              <a:gd name="connsiteX0" fmla="*/ 4591438 w 7698217"/>
              <a:gd name="connsiteY0" fmla="*/ 2131880 h 5172220"/>
              <a:gd name="connsiteX1" fmla="*/ 5771791 w 7698217"/>
              <a:gd name="connsiteY1" fmla="*/ 303256 h 5172220"/>
              <a:gd name="connsiteX2" fmla="*/ 7667747 w 7698217"/>
              <a:gd name="connsiteY2" fmla="*/ 396914 h 5172220"/>
              <a:gd name="connsiteX3" fmla="*/ 6941134 w 7698217"/>
              <a:gd name="connsiteY3" fmla="*/ 3324049 h 5172220"/>
              <a:gd name="connsiteX4" fmla="*/ 6932728 w 7698217"/>
              <a:gd name="connsiteY4" fmla="*/ 4175982 h 5172220"/>
              <a:gd name="connsiteX5" fmla="*/ 6813024 w 7698217"/>
              <a:gd name="connsiteY5" fmla="*/ 4698540 h 5172220"/>
              <a:gd name="connsiteX6" fmla="*/ 5308416 w 7698217"/>
              <a:gd name="connsiteY6" fmla="*/ 5151679 h 5172220"/>
              <a:gd name="connsiteX7" fmla="*/ 980389 w 7698217"/>
              <a:gd name="connsiteY7" fmla="*/ 4963212 h 5172220"/>
              <a:gd name="connsiteX8" fmla="*/ 229969 w 7698217"/>
              <a:gd name="connsiteY8" fmla="*/ 3827248 h 5172220"/>
              <a:gd name="connsiteX9" fmla="*/ 4138053 w 7698217"/>
              <a:gd name="connsiteY9" fmla="*/ 2805497 h 5172220"/>
              <a:gd name="connsiteX10" fmla="*/ 4591438 w 7698217"/>
              <a:gd name="connsiteY10" fmla="*/ 2131880 h 5172220"/>
              <a:gd name="connsiteX0" fmla="*/ 4817179 w 7923958"/>
              <a:gd name="connsiteY0" fmla="*/ 2131880 h 5172220"/>
              <a:gd name="connsiteX1" fmla="*/ 5997532 w 7923958"/>
              <a:gd name="connsiteY1" fmla="*/ 303256 h 5172220"/>
              <a:gd name="connsiteX2" fmla="*/ 7893488 w 7923958"/>
              <a:gd name="connsiteY2" fmla="*/ 396914 h 5172220"/>
              <a:gd name="connsiteX3" fmla="*/ 7166875 w 7923958"/>
              <a:gd name="connsiteY3" fmla="*/ 3324049 h 5172220"/>
              <a:gd name="connsiteX4" fmla="*/ 7158469 w 7923958"/>
              <a:gd name="connsiteY4" fmla="*/ 4175982 h 5172220"/>
              <a:gd name="connsiteX5" fmla="*/ 7038765 w 7923958"/>
              <a:gd name="connsiteY5" fmla="*/ 4698540 h 5172220"/>
              <a:gd name="connsiteX6" fmla="*/ 5534157 w 7923958"/>
              <a:gd name="connsiteY6" fmla="*/ 5151679 h 5172220"/>
              <a:gd name="connsiteX7" fmla="*/ 1206130 w 7923958"/>
              <a:gd name="connsiteY7" fmla="*/ 4963212 h 5172220"/>
              <a:gd name="connsiteX8" fmla="*/ 455710 w 7923958"/>
              <a:gd name="connsiteY8" fmla="*/ 3827248 h 5172220"/>
              <a:gd name="connsiteX9" fmla="*/ 4363794 w 7923958"/>
              <a:gd name="connsiteY9" fmla="*/ 2805497 h 5172220"/>
              <a:gd name="connsiteX10" fmla="*/ 4817179 w 7923958"/>
              <a:gd name="connsiteY10" fmla="*/ 2131880 h 5172220"/>
              <a:gd name="connsiteX0" fmla="*/ 4817179 w 7923958"/>
              <a:gd name="connsiteY0" fmla="*/ 2131880 h 5172220"/>
              <a:gd name="connsiteX1" fmla="*/ 5997532 w 7923958"/>
              <a:gd name="connsiteY1" fmla="*/ 303256 h 5172220"/>
              <a:gd name="connsiteX2" fmla="*/ 7893488 w 7923958"/>
              <a:gd name="connsiteY2" fmla="*/ 396914 h 5172220"/>
              <a:gd name="connsiteX3" fmla="*/ 7166875 w 7923958"/>
              <a:gd name="connsiteY3" fmla="*/ 3324049 h 5172220"/>
              <a:gd name="connsiteX4" fmla="*/ 7158469 w 7923958"/>
              <a:gd name="connsiteY4" fmla="*/ 4175982 h 5172220"/>
              <a:gd name="connsiteX5" fmla="*/ 7038765 w 7923958"/>
              <a:gd name="connsiteY5" fmla="*/ 4698540 h 5172220"/>
              <a:gd name="connsiteX6" fmla="*/ 5534157 w 7923958"/>
              <a:gd name="connsiteY6" fmla="*/ 5151679 h 5172220"/>
              <a:gd name="connsiteX7" fmla="*/ 1206130 w 7923958"/>
              <a:gd name="connsiteY7" fmla="*/ 4963212 h 5172220"/>
              <a:gd name="connsiteX8" fmla="*/ 455710 w 7923958"/>
              <a:gd name="connsiteY8" fmla="*/ 3827248 h 5172220"/>
              <a:gd name="connsiteX9" fmla="*/ 4363794 w 7923958"/>
              <a:gd name="connsiteY9" fmla="*/ 2805497 h 5172220"/>
              <a:gd name="connsiteX10" fmla="*/ 4817179 w 7923958"/>
              <a:gd name="connsiteY10" fmla="*/ 2131880 h 5172220"/>
              <a:gd name="connsiteX0" fmla="*/ 4469905 w 7576684"/>
              <a:gd name="connsiteY0" fmla="*/ 2131880 h 5172220"/>
              <a:gd name="connsiteX1" fmla="*/ 5650258 w 7576684"/>
              <a:gd name="connsiteY1" fmla="*/ 303256 h 5172220"/>
              <a:gd name="connsiteX2" fmla="*/ 7546214 w 7576684"/>
              <a:gd name="connsiteY2" fmla="*/ 396914 h 5172220"/>
              <a:gd name="connsiteX3" fmla="*/ 6819601 w 7576684"/>
              <a:gd name="connsiteY3" fmla="*/ 3324049 h 5172220"/>
              <a:gd name="connsiteX4" fmla="*/ 6811195 w 7576684"/>
              <a:gd name="connsiteY4" fmla="*/ 4175982 h 5172220"/>
              <a:gd name="connsiteX5" fmla="*/ 6691491 w 7576684"/>
              <a:gd name="connsiteY5" fmla="*/ 4698540 h 5172220"/>
              <a:gd name="connsiteX6" fmla="*/ 5186883 w 7576684"/>
              <a:gd name="connsiteY6" fmla="*/ 5151679 h 5172220"/>
              <a:gd name="connsiteX7" fmla="*/ 858856 w 7576684"/>
              <a:gd name="connsiteY7" fmla="*/ 4963212 h 5172220"/>
              <a:gd name="connsiteX8" fmla="*/ 108436 w 7576684"/>
              <a:gd name="connsiteY8" fmla="*/ 3827248 h 5172220"/>
              <a:gd name="connsiteX9" fmla="*/ 2355942 w 7576684"/>
              <a:gd name="connsiteY9" fmla="*/ 3757424 h 5172220"/>
              <a:gd name="connsiteX10" fmla="*/ 4016520 w 7576684"/>
              <a:gd name="connsiteY10" fmla="*/ 2805497 h 5172220"/>
              <a:gd name="connsiteX11" fmla="*/ 4469905 w 7576684"/>
              <a:gd name="connsiteY11" fmla="*/ 2131880 h 5172220"/>
              <a:gd name="connsiteX0" fmla="*/ 4417487 w 7524266"/>
              <a:gd name="connsiteY0" fmla="*/ 2131880 h 5172220"/>
              <a:gd name="connsiteX1" fmla="*/ 5597840 w 7524266"/>
              <a:gd name="connsiteY1" fmla="*/ 303256 h 5172220"/>
              <a:gd name="connsiteX2" fmla="*/ 7493796 w 7524266"/>
              <a:gd name="connsiteY2" fmla="*/ 396914 h 5172220"/>
              <a:gd name="connsiteX3" fmla="*/ 6767183 w 7524266"/>
              <a:gd name="connsiteY3" fmla="*/ 3324049 h 5172220"/>
              <a:gd name="connsiteX4" fmla="*/ 6758777 w 7524266"/>
              <a:gd name="connsiteY4" fmla="*/ 4175982 h 5172220"/>
              <a:gd name="connsiteX5" fmla="*/ 6639073 w 7524266"/>
              <a:gd name="connsiteY5" fmla="*/ 4698540 h 5172220"/>
              <a:gd name="connsiteX6" fmla="*/ 5134465 w 7524266"/>
              <a:gd name="connsiteY6" fmla="*/ 5151679 h 5172220"/>
              <a:gd name="connsiteX7" fmla="*/ 806438 w 7524266"/>
              <a:gd name="connsiteY7" fmla="*/ 4963212 h 5172220"/>
              <a:gd name="connsiteX8" fmla="*/ 56018 w 7524266"/>
              <a:gd name="connsiteY8" fmla="*/ 3827248 h 5172220"/>
              <a:gd name="connsiteX9" fmla="*/ 1576237 w 7524266"/>
              <a:gd name="connsiteY9" fmla="*/ 4150347 h 5172220"/>
              <a:gd name="connsiteX10" fmla="*/ 3964102 w 7524266"/>
              <a:gd name="connsiteY10" fmla="*/ 2805497 h 5172220"/>
              <a:gd name="connsiteX11" fmla="*/ 4417487 w 7524266"/>
              <a:gd name="connsiteY11" fmla="*/ 2131880 h 5172220"/>
              <a:gd name="connsiteX0" fmla="*/ 4384268 w 7491047"/>
              <a:gd name="connsiteY0" fmla="*/ 2131880 h 5197492"/>
              <a:gd name="connsiteX1" fmla="*/ 5564621 w 7491047"/>
              <a:gd name="connsiteY1" fmla="*/ 303256 h 5197492"/>
              <a:gd name="connsiteX2" fmla="*/ 7460577 w 7491047"/>
              <a:gd name="connsiteY2" fmla="*/ 396914 h 5197492"/>
              <a:gd name="connsiteX3" fmla="*/ 6733964 w 7491047"/>
              <a:gd name="connsiteY3" fmla="*/ 3324049 h 5197492"/>
              <a:gd name="connsiteX4" fmla="*/ 6725558 w 7491047"/>
              <a:gd name="connsiteY4" fmla="*/ 4175982 h 5197492"/>
              <a:gd name="connsiteX5" fmla="*/ 6605854 w 7491047"/>
              <a:gd name="connsiteY5" fmla="*/ 4698540 h 5197492"/>
              <a:gd name="connsiteX6" fmla="*/ 5101246 w 7491047"/>
              <a:gd name="connsiteY6" fmla="*/ 5151679 h 5197492"/>
              <a:gd name="connsiteX7" fmla="*/ 2682797 w 7491047"/>
              <a:gd name="connsiteY7" fmla="*/ 5160719 h 5197492"/>
              <a:gd name="connsiteX8" fmla="*/ 773219 w 7491047"/>
              <a:gd name="connsiteY8" fmla="*/ 4963212 h 5197492"/>
              <a:gd name="connsiteX9" fmla="*/ 22799 w 7491047"/>
              <a:gd name="connsiteY9" fmla="*/ 3827248 h 5197492"/>
              <a:gd name="connsiteX10" fmla="*/ 1543018 w 7491047"/>
              <a:gd name="connsiteY10" fmla="*/ 4150347 h 5197492"/>
              <a:gd name="connsiteX11" fmla="*/ 3930883 w 7491047"/>
              <a:gd name="connsiteY11" fmla="*/ 2805497 h 5197492"/>
              <a:gd name="connsiteX12" fmla="*/ 4384268 w 7491047"/>
              <a:gd name="connsiteY12" fmla="*/ 2131880 h 5197492"/>
              <a:gd name="connsiteX0" fmla="*/ 4381983 w 7488762"/>
              <a:gd name="connsiteY0" fmla="*/ 2131880 h 5925300"/>
              <a:gd name="connsiteX1" fmla="*/ 5562336 w 7488762"/>
              <a:gd name="connsiteY1" fmla="*/ 303256 h 5925300"/>
              <a:gd name="connsiteX2" fmla="*/ 7458292 w 7488762"/>
              <a:gd name="connsiteY2" fmla="*/ 396914 h 5925300"/>
              <a:gd name="connsiteX3" fmla="*/ 6731679 w 7488762"/>
              <a:gd name="connsiteY3" fmla="*/ 3324049 h 5925300"/>
              <a:gd name="connsiteX4" fmla="*/ 6723273 w 7488762"/>
              <a:gd name="connsiteY4" fmla="*/ 4175982 h 5925300"/>
              <a:gd name="connsiteX5" fmla="*/ 6603569 w 7488762"/>
              <a:gd name="connsiteY5" fmla="*/ 4698540 h 5925300"/>
              <a:gd name="connsiteX6" fmla="*/ 5098961 w 7488762"/>
              <a:gd name="connsiteY6" fmla="*/ 5151679 h 5925300"/>
              <a:gd name="connsiteX7" fmla="*/ 2289732 w 7488762"/>
              <a:gd name="connsiteY7" fmla="*/ 5924111 h 5925300"/>
              <a:gd name="connsiteX8" fmla="*/ 770934 w 7488762"/>
              <a:gd name="connsiteY8" fmla="*/ 4963212 h 5925300"/>
              <a:gd name="connsiteX9" fmla="*/ 20514 w 7488762"/>
              <a:gd name="connsiteY9" fmla="*/ 3827248 h 5925300"/>
              <a:gd name="connsiteX10" fmla="*/ 1540733 w 7488762"/>
              <a:gd name="connsiteY10" fmla="*/ 4150347 h 5925300"/>
              <a:gd name="connsiteX11" fmla="*/ 3928598 w 7488762"/>
              <a:gd name="connsiteY11" fmla="*/ 2805497 h 5925300"/>
              <a:gd name="connsiteX12" fmla="*/ 4381983 w 7488762"/>
              <a:gd name="connsiteY12" fmla="*/ 2131880 h 5925300"/>
              <a:gd name="connsiteX0" fmla="*/ 4381983 w 7488762"/>
              <a:gd name="connsiteY0" fmla="*/ 2131880 h 5924111"/>
              <a:gd name="connsiteX1" fmla="*/ 5562336 w 7488762"/>
              <a:gd name="connsiteY1" fmla="*/ 303256 h 5924111"/>
              <a:gd name="connsiteX2" fmla="*/ 7458292 w 7488762"/>
              <a:gd name="connsiteY2" fmla="*/ 396914 h 5924111"/>
              <a:gd name="connsiteX3" fmla="*/ 6731679 w 7488762"/>
              <a:gd name="connsiteY3" fmla="*/ 3324049 h 5924111"/>
              <a:gd name="connsiteX4" fmla="*/ 6723273 w 7488762"/>
              <a:gd name="connsiteY4" fmla="*/ 4175982 h 5924111"/>
              <a:gd name="connsiteX5" fmla="*/ 6603569 w 7488762"/>
              <a:gd name="connsiteY5" fmla="*/ 4698540 h 5924111"/>
              <a:gd name="connsiteX6" fmla="*/ 5098961 w 7488762"/>
              <a:gd name="connsiteY6" fmla="*/ 5151679 h 5924111"/>
              <a:gd name="connsiteX7" fmla="*/ 2289732 w 7488762"/>
              <a:gd name="connsiteY7" fmla="*/ 5924111 h 5924111"/>
              <a:gd name="connsiteX8" fmla="*/ 770934 w 7488762"/>
              <a:gd name="connsiteY8" fmla="*/ 4963212 h 5924111"/>
              <a:gd name="connsiteX9" fmla="*/ 20514 w 7488762"/>
              <a:gd name="connsiteY9" fmla="*/ 3827248 h 5924111"/>
              <a:gd name="connsiteX10" fmla="*/ 1540733 w 7488762"/>
              <a:gd name="connsiteY10" fmla="*/ 4150347 h 5924111"/>
              <a:gd name="connsiteX11" fmla="*/ 3928598 w 7488762"/>
              <a:gd name="connsiteY11" fmla="*/ 2805497 h 5924111"/>
              <a:gd name="connsiteX12" fmla="*/ 4381983 w 7488762"/>
              <a:gd name="connsiteY12" fmla="*/ 2131880 h 5924111"/>
              <a:gd name="connsiteX0" fmla="*/ 4381983 w 7488762"/>
              <a:gd name="connsiteY0" fmla="*/ 2131880 h 5936232"/>
              <a:gd name="connsiteX1" fmla="*/ 5562336 w 7488762"/>
              <a:gd name="connsiteY1" fmla="*/ 303256 h 5936232"/>
              <a:gd name="connsiteX2" fmla="*/ 7458292 w 7488762"/>
              <a:gd name="connsiteY2" fmla="*/ 396914 h 5936232"/>
              <a:gd name="connsiteX3" fmla="*/ 6731679 w 7488762"/>
              <a:gd name="connsiteY3" fmla="*/ 3324049 h 5936232"/>
              <a:gd name="connsiteX4" fmla="*/ 6723273 w 7488762"/>
              <a:gd name="connsiteY4" fmla="*/ 4175982 h 5936232"/>
              <a:gd name="connsiteX5" fmla="*/ 6603569 w 7488762"/>
              <a:gd name="connsiteY5" fmla="*/ 4698540 h 5936232"/>
              <a:gd name="connsiteX6" fmla="*/ 5098961 w 7488762"/>
              <a:gd name="connsiteY6" fmla="*/ 5151679 h 5936232"/>
              <a:gd name="connsiteX7" fmla="*/ 2289732 w 7488762"/>
              <a:gd name="connsiteY7" fmla="*/ 5924111 h 5936232"/>
              <a:gd name="connsiteX8" fmla="*/ 770934 w 7488762"/>
              <a:gd name="connsiteY8" fmla="*/ 4963212 h 5936232"/>
              <a:gd name="connsiteX9" fmla="*/ 20514 w 7488762"/>
              <a:gd name="connsiteY9" fmla="*/ 3827248 h 5936232"/>
              <a:gd name="connsiteX10" fmla="*/ 1540733 w 7488762"/>
              <a:gd name="connsiteY10" fmla="*/ 4150347 h 5936232"/>
              <a:gd name="connsiteX11" fmla="*/ 3928598 w 7488762"/>
              <a:gd name="connsiteY11" fmla="*/ 2805497 h 5936232"/>
              <a:gd name="connsiteX12" fmla="*/ 4381983 w 7488762"/>
              <a:gd name="connsiteY12" fmla="*/ 2131880 h 5936232"/>
              <a:gd name="connsiteX0" fmla="*/ 4381983 w 7488762"/>
              <a:gd name="connsiteY0" fmla="*/ 2131880 h 5953184"/>
              <a:gd name="connsiteX1" fmla="*/ 5562336 w 7488762"/>
              <a:gd name="connsiteY1" fmla="*/ 303256 h 5953184"/>
              <a:gd name="connsiteX2" fmla="*/ 7458292 w 7488762"/>
              <a:gd name="connsiteY2" fmla="*/ 396914 h 5953184"/>
              <a:gd name="connsiteX3" fmla="*/ 6731679 w 7488762"/>
              <a:gd name="connsiteY3" fmla="*/ 3324049 h 5953184"/>
              <a:gd name="connsiteX4" fmla="*/ 6723273 w 7488762"/>
              <a:gd name="connsiteY4" fmla="*/ 4175982 h 5953184"/>
              <a:gd name="connsiteX5" fmla="*/ 6603569 w 7488762"/>
              <a:gd name="connsiteY5" fmla="*/ 4698540 h 5953184"/>
              <a:gd name="connsiteX6" fmla="*/ 5098961 w 7488762"/>
              <a:gd name="connsiteY6" fmla="*/ 5151679 h 5953184"/>
              <a:gd name="connsiteX7" fmla="*/ 3266682 w 7488762"/>
              <a:gd name="connsiteY7" fmla="*/ 5654681 h 5953184"/>
              <a:gd name="connsiteX8" fmla="*/ 2289732 w 7488762"/>
              <a:gd name="connsiteY8" fmla="*/ 5924111 h 5953184"/>
              <a:gd name="connsiteX9" fmla="*/ 770934 w 7488762"/>
              <a:gd name="connsiteY9" fmla="*/ 4963212 h 5953184"/>
              <a:gd name="connsiteX10" fmla="*/ 20514 w 7488762"/>
              <a:gd name="connsiteY10" fmla="*/ 3827248 h 5953184"/>
              <a:gd name="connsiteX11" fmla="*/ 1540733 w 7488762"/>
              <a:gd name="connsiteY11" fmla="*/ 4150347 h 5953184"/>
              <a:gd name="connsiteX12" fmla="*/ 3928598 w 7488762"/>
              <a:gd name="connsiteY12" fmla="*/ 2805497 h 5953184"/>
              <a:gd name="connsiteX13" fmla="*/ 4381983 w 7488762"/>
              <a:gd name="connsiteY13" fmla="*/ 2131880 h 5953184"/>
              <a:gd name="connsiteX0" fmla="*/ 4381983 w 7488762"/>
              <a:gd name="connsiteY0" fmla="*/ 2131880 h 5952965"/>
              <a:gd name="connsiteX1" fmla="*/ 5562336 w 7488762"/>
              <a:gd name="connsiteY1" fmla="*/ 303256 h 5952965"/>
              <a:gd name="connsiteX2" fmla="*/ 7458292 w 7488762"/>
              <a:gd name="connsiteY2" fmla="*/ 396914 h 5952965"/>
              <a:gd name="connsiteX3" fmla="*/ 6731679 w 7488762"/>
              <a:gd name="connsiteY3" fmla="*/ 3324049 h 5952965"/>
              <a:gd name="connsiteX4" fmla="*/ 6723273 w 7488762"/>
              <a:gd name="connsiteY4" fmla="*/ 4175982 h 5952965"/>
              <a:gd name="connsiteX5" fmla="*/ 6603569 w 7488762"/>
              <a:gd name="connsiteY5" fmla="*/ 4698540 h 5952965"/>
              <a:gd name="connsiteX6" fmla="*/ 5098961 w 7488762"/>
              <a:gd name="connsiteY6" fmla="*/ 5151679 h 5952965"/>
              <a:gd name="connsiteX7" fmla="*/ 3266682 w 7488762"/>
              <a:gd name="connsiteY7" fmla="*/ 5654681 h 5952965"/>
              <a:gd name="connsiteX8" fmla="*/ 3244972 w 7488762"/>
              <a:gd name="connsiteY8" fmla="*/ 5722038 h 5952965"/>
              <a:gd name="connsiteX9" fmla="*/ 2289732 w 7488762"/>
              <a:gd name="connsiteY9" fmla="*/ 5924111 h 5952965"/>
              <a:gd name="connsiteX10" fmla="*/ 770934 w 7488762"/>
              <a:gd name="connsiteY10" fmla="*/ 4963212 h 5952965"/>
              <a:gd name="connsiteX11" fmla="*/ 20514 w 7488762"/>
              <a:gd name="connsiteY11" fmla="*/ 3827248 h 5952965"/>
              <a:gd name="connsiteX12" fmla="*/ 1540733 w 7488762"/>
              <a:gd name="connsiteY12" fmla="*/ 4150347 h 5952965"/>
              <a:gd name="connsiteX13" fmla="*/ 3928598 w 7488762"/>
              <a:gd name="connsiteY13" fmla="*/ 2805497 h 5952965"/>
              <a:gd name="connsiteX14" fmla="*/ 4381983 w 7488762"/>
              <a:gd name="connsiteY14" fmla="*/ 2131880 h 5952965"/>
              <a:gd name="connsiteX0" fmla="*/ 4381983 w 7488762"/>
              <a:gd name="connsiteY0" fmla="*/ 2131880 h 5952965"/>
              <a:gd name="connsiteX1" fmla="*/ 5562336 w 7488762"/>
              <a:gd name="connsiteY1" fmla="*/ 303256 h 5952965"/>
              <a:gd name="connsiteX2" fmla="*/ 7458292 w 7488762"/>
              <a:gd name="connsiteY2" fmla="*/ 396914 h 5952965"/>
              <a:gd name="connsiteX3" fmla="*/ 6731679 w 7488762"/>
              <a:gd name="connsiteY3" fmla="*/ 3324049 h 5952965"/>
              <a:gd name="connsiteX4" fmla="*/ 6723273 w 7488762"/>
              <a:gd name="connsiteY4" fmla="*/ 4175982 h 5952965"/>
              <a:gd name="connsiteX5" fmla="*/ 6603569 w 7488762"/>
              <a:gd name="connsiteY5" fmla="*/ 4698540 h 5952965"/>
              <a:gd name="connsiteX6" fmla="*/ 5098961 w 7488762"/>
              <a:gd name="connsiteY6" fmla="*/ 5151679 h 5952965"/>
              <a:gd name="connsiteX7" fmla="*/ 3266682 w 7488762"/>
              <a:gd name="connsiteY7" fmla="*/ 5654681 h 5952965"/>
              <a:gd name="connsiteX8" fmla="*/ 3244972 w 7488762"/>
              <a:gd name="connsiteY8" fmla="*/ 5722038 h 5952965"/>
              <a:gd name="connsiteX9" fmla="*/ 2289732 w 7488762"/>
              <a:gd name="connsiteY9" fmla="*/ 5924111 h 5952965"/>
              <a:gd name="connsiteX10" fmla="*/ 770934 w 7488762"/>
              <a:gd name="connsiteY10" fmla="*/ 4963212 h 5952965"/>
              <a:gd name="connsiteX11" fmla="*/ 20514 w 7488762"/>
              <a:gd name="connsiteY11" fmla="*/ 3827248 h 5952965"/>
              <a:gd name="connsiteX12" fmla="*/ 1540733 w 7488762"/>
              <a:gd name="connsiteY12" fmla="*/ 4150347 h 5952965"/>
              <a:gd name="connsiteX13" fmla="*/ 3928598 w 7488762"/>
              <a:gd name="connsiteY13" fmla="*/ 2805497 h 5952965"/>
              <a:gd name="connsiteX14" fmla="*/ 3950548 w 7488762"/>
              <a:gd name="connsiteY14" fmla="*/ 2769505 h 5952965"/>
              <a:gd name="connsiteX15" fmla="*/ 4381983 w 7488762"/>
              <a:gd name="connsiteY15" fmla="*/ 2131880 h 5952965"/>
              <a:gd name="connsiteX0" fmla="*/ 4381983 w 7488762"/>
              <a:gd name="connsiteY0" fmla="*/ 2131880 h 5952965"/>
              <a:gd name="connsiteX1" fmla="*/ 5562336 w 7488762"/>
              <a:gd name="connsiteY1" fmla="*/ 303256 h 5952965"/>
              <a:gd name="connsiteX2" fmla="*/ 7458292 w 7488762"/>
              <a:gd name="connsiteY2" fmla="*/ 396914 h 5952965"/>
              <a:gd name="connsiteX3" fmla="*/ 6731679 w 7488762"/>
              <a:gd name="connsiteY3" fmla="*/ 3324049 h 5952965"/>
              <a:gd name="connsiteX4" fmla="*/ 6723273 w 7488762"/>
              <a:gd name="connsiteY4" fmla="*/ 4175982 h 5952965"/>
              <a:gd name="connsiteX5" fmla="*/ 6603569 w 7488762"/>
              <a:gd name="connsiteY5" fmla="*/ 4698540 h 5952965"/>
              <a:gd name="connsiteX6" fmla="*/ 5098961 w 7488762"/>
              <a:gd name="connsiteY6" fmla="*/ 5151679 h 5952965"/>
              <a:gd name="connsiteX7" fmla="*/ 3266682 w 7488762"/>
              <a:gd name="connsiteY7" fmla="*/ 5654681 h 5952965"/>
              <a:gd name="connsiteX8" fmla="*/ 3244972 w 7488762"/>
              <a:gd name="connsiteY8" fmla="*/ 5722038 h 5952965"/>
              <a:gd name="connsiteX9" fmla="*/ 2289732 w 7488762"/>
              <a:gd name="connsiteY9" fmla="*/ 5924111 h 5952965"/>
              <a:gd name="connsiteX10" fmla="*/ 770934 w 7488762"/>
              <a:gd name="connsiteY10" fmla="*/ 4963212 h 5952965"/>
              <a:gd name="connsiteX11" fmla="*/ 20514 w 7488762"/>
              <a:gd name="connsiteY11" fmla="*/ 3827248 h 5952965"/>
              <a:gd name="connsiteX12" fmla="*/ 1540733 w 7488762"/>
              <a:gd name="connsiteY12" fmla="*/ 4150347 h 5952965"/>
              <a:gd name="connsiteX13" fmla="*/ 3874323 w 7488762"/>
              <a:gd name="connsiteY13" fmla="*/ 2670781 h 5952965"/>
              <a:gd name="connsiteX14" fmla="*/ 3950548 w 7488762"/>
              <a:gd name="connsiteY14" fmla="*/ 2769505 h 5952965"/>
              <a:gd name="connsiteX15" fmla="*/ 4381983 w 7488762"/>
              <a:gd name="connsiteY15" fmla="*/ 2131880 h 5952965"/>
              <a:gd name="connsiteX0" fmla="*/ 4381983 w 7488762"/>
              <a:gd name="connsiteY0" fmla="*/ 2131880 h 5952965"/>
              <a:gd name="connsiteX1" fmla="*/ 5562336 w 7488762"/>
              <a:gd name="connsiteY1" fmla="*/ 303256 h 5952965"/>
              <a:gd name="connsiteX2" fmla="*/ 7458292 w 7488762"/>
              <a:gd name="connsiteY2" fmla="*/ 396914 h 5952965"/>
              <a:gd name="connsiteX3" fmla="*/ 6731679 w 7488762"/>
              <a:gd name="connsiteY3" fmla="*/ 3324049 h 5952965"/>
              <a:gd name="connsiteX4" fmla="*/ 6723273 w 7488762"/>
              <a:gd name="connsiteY4" fmla="*/ 4175982 h 5952965"/>
              <a:gd name="connsiteX5" fmla="*/ 6603569 w 7488762"/>
              <a:gd name="connsiteY5" fmla="*/ 4698540 h 5952965"/>
              <a:gd name="connsiteX6" fmla="*/ 5098961 w 7488762"/>
              <a:gd name="connsiteY6" fmla="*/ 5151679 h 5952965"/>
              <a:gd name="connsiteX7" fmla="*/ 3266682 w 7488762"/>
              <a:gd name="connsiteY7" fmla="*/ 5654681 h 5952965"/>
              <a:gd name="connsiteX8" fmla="*/ 3244972 w 7488762"/>
              <a:gd name="connsiteY8" fmla="*/ 5722038 h 5952965"/>
              <a:gd name="connsiteX9" fmla="*/ 2289732 w 7488762"/>
              <a:gd name="connsiteY9" fmla="*/ 5924111 h 5952965"/>
              <a:gd name="connsiteX10" fmla="*/ 770934 w 7488762"/>
              <a:gd name="connsiteY10" fmla="*/ 4963212 h 5952965"/>
              <a:gd name="connsiteX11" fmla="*/ 20514 w 7488762"/>
              <a:gd name="connsiteY11" fmla="*/ 3827248 h 5952965"/>
              <a:gd name="connsiteX12" fmla="*/ 1540733 w 7488762"/>
              <a:gd name="connsiteY12" fmla="*/ 4150347 h 5952965"/>
              <a:gd name="connsiteX13" fmla="*/ 3874323 w 7488762"/>
              <a:gd name="connsiteY13" fmla="*/ 2670781 h 5952965"/>
              <a:gd name="connsiteX14" fmla="*/ 4167649 w 7488762"/>
              <a:gd name="connsiteY14" fmla="*/ 2275545 h 5952965"/>
              <a:gd name="connsiteX15" fmla="*/ 4381983 w 7488762"/>
              <a:gd name="connsiteY15" fmla="*/ 2131880 h 5952965"/>
              <a:gd name="connsiteX0" fmla="*/ 4381983 w 7488762"/>
              <a:gd name="connsiteY0" fmla="*/ 2131880 h 5952965"/>
              <a:gd name="connsiteX1" fmla="*/ 5562336 w 7488762"/>
              <a:gd name="connsiteY1" fmla="*/ 303256 h 5952965"/>
              <a:gd name="connsiteX2" fmla="*/ 7458292 w 7488762"/>
              <a:gd name="connsiteY2" fmla="*/ 396914 h 5952965"/>
              <a:gd name="connsiteX3" fmla="*/ 6731679 w 7488762"/>
              <a:gd name="connsiteY3" fmla="*/ 3324049 h 5952965"/>
              <a:gd name="connsiteX4" fmla="*/ 6723273 w 7488762"/>
              <a:gd name="connsiteY4" fmla="*/ 4175982 h 5952965"/>
              <a:gd name="connsiteX5" fmla="*/ 6603569 w 7488762"/>
              <a:gd name="connsiteY5" fmla="*/ 4698540 h 5952965"/>
              <a:gd name="connsiteX6" fmla="*/ 5098961 w 7488762"/>
              <a:gd name="connsiteY6" fmla="*/ 5151679 h 5952965"/>
              <a:gd name="connsiteX7" fmla="*/ 3266682 w 7488762"/>
              <a:gd name="connsiteY7" fmla="*/ 5654681 h 5952965"/>
              <a:gd name="connsiteX8" fmla="*/ 3244972 w 7488762"/>
              <a:gd name="connsiteY8" fmla="*/ 5722038 h 5952965"/>
              <a:gd name="connsiteX9" fmla="*/ 2289732 w 7488762"/>
              <a:gd name="connsiteY9" fmla="*/ 5924111 h 5952965"/>
              <a:gd name="connsiteX10" fmla="*/ 770934 w 7488762"/>
              <a:gd name="connsiteY10" fmla="*/ 4963212 h 5952965"/>
              <a:gd name="connsiteX11" fmla="*/ 20514 w 7488762"/>
              <a:gd name="connsiteY11" fmla="*/ 3827248 h 5952965"/>
              <a:gd name="connsiteX12" fmla="*/ 1540733 w 7488762"/>
              <a:gd name="connsiteY12" fmla="*/ 4150347 h 5952965"/>
              <a:gd name="connsiteX13" fmla="*/ 3874323 w 7488762"/>
              <a:gd name="connsiteY13" fmla="*/ 2670781 h 5952965"/>
              <a:gd name="connsiteX14" fmla="*/ 4381983 w 7488762"/>
              <a:gd name="connsiteY14" fmla="*/ 2131880 h 5952965"/>
              <a:gd name="connsiteX0" fmla="*/ 4378258 w 7485037"/>
              <a:gd name="connsiteY0" fmla="*/ 2131880 h 5727522"/>
              <a:gd name="connsiteX1" fmla="*/ 5558611 w 7485037"/>
              <a:gd name="connsiteY1" fmla="*/ 303256 h 5727522"/>
              <a:gd name="connsiteX2" fmla="*/ 7454567 w 7485037"/>
              <a:gd name="connsiteY2" fmla="*/ 396914 h 5727522"/>
              <a:gd name="connsiteX3" fmla="*/ 6727954 w 7485037"/>
              <a:gd name="connsiteY3" fmla="*/ 3324049 h 5727522"/>
              <a:gd name="connsiteX4" fmla="*/ 6719548 w 7485037"/>
              <a:gd name="connsiteY4" fmla="*/ 4175982 h 5727522"/>
              <a:gd name="connsiteX5" fmla="*/ 6599844 w 7485037"/>
              <a:gd name="connsiteY5" fmla="*/ 4698540 h 5727522"/>
              <a:gd name="connsiteX6" fmla="*/ 5095236 w 7485037"/>
              <a:gd name="connsiteY6" fmla="*/ 5151679 h 5727522"/>
              <a:gd name="connsiteX7" fmla="*/ 3262957 w 7485037"/>
              <a:gd name="connsiteY7" fmla="*/ 5654681 h 5727522"/>
              <a:gd name="connsiteX8" fmla="*/ 3241247 w 7485037"/>
              <a:gd name="connsiteY8" fmla="*/ 5722038 h 5727522"/>
              <a:gd name="connsiteX9" fmla="*/ 1439314 w 7485037"/>
              <a:gd name="connsiteY9" fmla="*/ 5407699 h 5727522"/>
              <a:gd name="connsiteX10" fmla="*/ 767209 w 7485037"/>
              <a:gd name="connsiteY10" fmla="*/ 4963212 h 5727522"/>
              <a:gd name="connsiteX11" fmla="*/ 16789 w 7485037"/>
              <a:gd name="connsiteY11" fmla="*/ 3827248 h 5727522"/>
              <a:gd name="connsiteX12" fmla="*/ 1537008 w 7485037"/>
              <a:gd name="connsiteY12" fmla="*/ 4150347 h 5727522"/>
              <a:gd name="connsiteX13" fmla="*/ 3870598 w 7485037"/>
              <a:gd name="connsiteY13" fmla="*/ 2670781 h 5727522"/>
              <a:gd name="connsiteX14" fmla="*/ 4378258 w 7485037"/>
              <a:gd name="connsiteY14" fmla="*/ 2131880 h 5727522"/>
              <a:gd name="connsiteX0" fmla="*/ 4378258 w 7485037"/>
              <a:gd name="connsiteY0" fmla="*/ 2131880 h 5722122"/>
              <a:gd name="connsiteX1" fmla="*/ 5558611 w 7485037"/>
              <a:gd name="connsiteY1" fmla="*/ 303256 h 5722122"/>
              <a:gd name="connsiteX2" fmla="*/ 7454567 w 7485037"/>
              <a:gd name="connsiteY2" fmla="*/ 396914 h 5722122"/>
              <a:gd name="connsiteX3" fmla="*/ 6727954 w 7485037"/>
              <a:gd name="connsiteY3" fmla="*/ 3324049 h 5722122"/>
              <a:gd name="connsiteX4" fmla="*/ 6719548 w 7485037"/>
              <a:gd name="connsiteY4" fmla="*/ 4175982 h 5722122"/>
              <a:gd name="connsiteX5" fmla="*/ 6599844 w 7485037"/>
              <a:gd name="connsiteY5" fmla="*/ 4698540 h 5722122"/>
              <a:gd name="connsiteX6" fmla="*/ 5095236 w 7485037"/>
              <a:gd name="connsiteY6" fmla="*/ 5151679 h 5722122"/>
              <a:gd name="connsiteX7" fmla="*/ 3262957 w 7485037"/>
              <a:gd name="connsiteY7" fmla="*/ 5654681 h 5722122"/>
              <a:gd name="connsiteX8" fmla="*/ 3241247 w 7485037"/>
              <a:gd name="connsiteY8" fmla="*/ 5722038 h 5722122"/>
              <a:gd name="connsiteX9" fmla="*/ 2579089 w 7485037"/>
              <a:gd name="connsiteY9" fmla="*/ 4565724 h 5722122"/>
              <a:gd name="connsiteX10" fmla="*/ 1439314 w 7485037"/>
              <a:gd name="connsiteY10" fmla="*/ 5407699 h 5722122"/>
              <a:gd name="connsiteX11" fmla="*/ 767209 w 7485037"/>
              <a:gd name="connsiteY11" fmla="*/ 4963212 h 5722122"/>
              <a:gd name="connsiteX12" fmla="*/ 16789 w 7485037"/>
              <a:gd name="connsiteY12" fmla="*/ 3827248 h 5722122"/>
              <a:gd name="connsiteX13" fmla="*/ 1537008 w 7485037"/>
              <a:gd name="connsiteY13" fmla="*/ 4150347 h 5722122"/>
              <a:gd name="connsiteX14" fmla="*/ 3870598 w 7485037"/>
              <a:gd name="connsiteY14" fmla="*/ 2670781 h 5722122"/>
              <a:gd name="connsiteX15" fmla="*/ 4378258 w 7485037"/>
              <a:gd name="connsiteY15" fmla="*/ 2131880 h 5722122"/>
              <a:gd name="connsiteX0" fmla="*/ 4378258 w 7485037"/>
              <a:gd name="connsiteY0" fmla="*/ 2131880 h 5722122"/>
              <a:gd name="connsiteX1" fmla="*/ 5558611 w 7485037"/>
              <a:gd name="connsiteY1" fmla="*/ 303256 h 5722122"/>
              <a:gd name="connsiteX2" fmla="*/ 7454567 w 7485037"/>
              <a:gd name="connsiteY2" fmla="*/ 396914 h 5722122"/>
              <a:gd name="connsiteX3" fmla="*/ 6727954 w 7485037"/>
              <a:gd name="connsiteY3" fmla="*/ 3324049 h 5722122"/>
              <a:gd name="connsiteX4" fmla="*/ 6719548 w 7485037"/>
              <a:gd name="connsiteY4" fmla="*/ 4175982 h 5722122"/>
              <a:gd name="connsiteX5" fmla="*/ 6599844 w 7485037"/>
              <a:gd name="connsiteY5" fmla="*/ 4698540 h 5722122"/>
              <a:gd name="connsiteX6" fmla="*/ 5095236 w 7485037"/>
              <a:gd name="connsiteY6" fmla="*/ 5151679 h 5722122"/>
              <a:gd name="connsiteX7" fmla="*/ 4174780 w 7485037"/>
              <a:gd name="connsiteY7" fmla="*/ 5362796 h 5722122"/>
              <a:gd name="connsiteX8" fmla="*/ 3241247 w 7485037"/>
              <a:gd name="connsiteY8" fmla="*/ 5722038 h 5722122"/>
              <a:gd name="connsiteX9" fmla="*/ 2579089 w 7485037"/>
              <a:gd name="connsiteY9" fmla="*/ 4565724 h 5722122"/>
              <a:gd name="connsiteX10" fmla="*/ 1439314 w 7485037"/>
              <a:gd name="connsiteY10" fmla="*/ 5407699 h 5722122"/>
              <a:gd name="connsiteX11" fmla="*/ 767209 w 7485037"/>
              <a:gd name="connsiteY11" fmla="*/ 4963212 h 5722122"/>
              <a:gd name="connsiteX12" fmla="*/ 16789 w 7485037"/>
              <a:gd name="connsiteY12" fmla="*/ 3827248 h 5722122"/>
              <a:gd name="connsiteX13" fmla="*/ 1537008 w 7485037"/>
              <a:gd name="connsiteY13" fmla="*/ 4150347 h 5722122"/>
              <a:gd name="connsiteX14" fmla="*/ 3870598 w 7485037"/>
              <a:gd name="connsiteY14" fmla="*/ 2670781 h 5722122"/>
              <a:gd name="connsiteX15" fmla="*/ 4378258 w 7485037"/>
              <a:gd name="connsiteY15" fmla="*/ 2131880 h 5722122"/>
              <a:gd name="connsiteX0" fmla="*/ 4378258 w 7485037"/>
              <a:gd name="connsiteY0" fmla="*/ 2131880 h 5433050"/>
              <a:gd name="connsiteX1" fmla="*/ 5558611 w 7485037"/>
              <a:gd name="connsiteY1" fmla="*/ 303256 h 5433050"/>
              <a:gd name="connsiteX2" fmla="*/ 7454567 w 7485037"/>
              <a:gd name="connsiteY2" fmla="*/ 396914 h 5433050"/>
              <a:gd name="connsiteX3" fmla="*/ 6727954 w 7485037"/>
              <a:gd name="connsiteY3" fmla="*/ 3324049 h 5433050"/>
              <a:gd name="connsiteX4" fmla="*/ 6719548 w 7485037"/>
              <a:gd name="connsiteY4" fmla="*/ 4175982 h 5433050"/>
              <a:gd name="connsiteX5" fmla="*/ 6599844 w 7485037"/>
              <a:gd name="connsiteY5" fmla="*/ 4698540 h 5433050"/>
              <a:gd name="connsiteX6" fmla="*/ 5095236 w 7485037"/>
              <a:gd name="connsiteY6" fmla="*/ 5151679 h 5433050"/>
              <a:gd name="connsiteX7" fmla="*/ 4174780 w 7485037"/>
              <a:gd name="connsiteY7" fmla="*/ 5362796 h 5433050"/>
              <a:gd name="connsiteX8" fmla="*/ 3577753 w 7485037"/>
              <a:gd name="connsiteY8" fmla="*/ 4779024 h 5433050"/>
              <a:gd name="connsiteX9" fmla="*/ 2579089 w 7485037"/>
              <a:gd name="connsiteY9" fmla="*/ 4565724 h 5433050"/>
              <a:gd name="connsiteX10" fmla="*/ 1439314 w 7485037"/>
              <a:gd name="connsiteY10" fmla="*/ 5407699 h 5433050"/>
              <a:gd name="connsiteX11" fmla="*/ 767209 w 7485037"/>
              <a:gd name="connsiteY11" fmla="*/ 4963212 h 5433050"/>
              <a:gd name="connsiteX12" fmla="*/ 16789 w 7485037"/>
              <a:gd name="connsiteY12" fmla="*/ 3827248 h 5433050"/>
              <a:gd name="connsiteX13" fmla="*/ 1537008 w 7485037"/>
              <a:gd name="connsiteY13" fmla="*/ 4150347 h 5433050"/>
              <a:gd name="connsiteX14" fmla="*/ 3870598 w 7485037"/>
              <a:gd name="connsiteY14" fmla="*/ 2670781 h 5433050"/>
              <a:gd name="connsiteX15" fmla="*/ 4378258 w 7485037"/>
              <a:gd name="connsiteY15" fmla="*/ 2131880 h 5433050"/>
              <a:gd name="connsiteX0" fmla="*/ 4378258 w 7485037"/>
              <a:gd name="connsiteY0" fmla="*/ 2131880 h 5688445"/>
              <a:gd name="connsiteX1" fmla="*/ 5558611 w 7485037"/>
              <a:gd name="connsiteY1" fmla="*/ 303256 h 5688445"/>
              <a:gd name="connsiteX2" fmla="*/ 7454567 w 7485037"/>
              <a:gd name="connsiteY2" fmla="*/ 396914 h 5688445"/>
              <a:gd name="connsiteX3" fmla="*/ 6727954 w 7485037"/>
              <a:gd name="connsiteY3" fmla="*/ 3324049 h 5688445"/>
              <a:gd name="connsiteX4" fmla="*/ 6719548 w 7485037"/>
              <a:gd name="connsiteY4" fmla="*/ 4175982 h 5688445"/>
              <a:gd name="connsiteX5" fmla="*/ 6599844 w 7485037"/>
              <a:gd name="connsiteY5" fmla="*/ 4698540 h 5688445"/>
              <a:gd name="connsiteX6" fmla="*/ 5095236 w 7485037"/>
              <a:gd name="connsiteY6" fmla="*/ 5151679 h 5688445"/>
              <a:gd name="connsiteX7" fmla="*/ 4174780 w 7485037"/>
              <a:gd name="connsiteY7" fmla="*/ 5362796 h 5688445"/>
              <a:gd name="connsiteX8" fmla="*/ 3165262 w 7485037"/>
              <a:gd name="connsiteY8" fmla="*/ 5688359 h 5688445"/>
              <a:gd name="connsiteX9" fmla="*/ 2579089 w 7485037"/>
              <a:gd name="connsiteY9" fmla="*/ 4565724 h 5688445"/>
              <a:gd name="connsiteX10" fmla="*/ 1439314 w 7485037"/>
              <a:gd name="connsiteY10" fmla="*/ 5407699 h 5688445"/>
              <a:gd name="connsiteX11" fmla="*/ 767209 w 7485037"/>
              <a:gd name="connsiteY11" fmla="*/ 4963212 h 5688445"/>
              <a:gd name="connsiteX12" fmla="*/ 16789 w 7485037"/>
              <a:gd name="connsiteY12" fmla="*/ 3827248 h 5688445"/>
              <a:gd name="connsiteX13" fmla="*/ 1537008 w 7485037"/>
              <a:gd name="connsiteY13" fmla="*/ 4150347 h 5688445"/>
              <a:gd name="connsiteX14" fmla="*/ 3870598 w 7485037"/>
              <a:gd name="connsiteY14" fmla="*/ 2670781 h 5688445"/>
              <a:gd name="connsiteX15" fmla="*/ 4378258 w 7485037"/>
              <a:gd name="connsiteY15" fmla="*/ 2131880 h 5688445"/>
              <a:gd name="connsiteX0" fmla="*/ 4378258 w 7485037"/>
              <a:gd name="connsiteY0" fmla="*/ 2131880 h 5688428"/>
              <a:gd name="connsiteX1" fmla="*/ 5558611 w 7485037"/>
              <a:gd name="connsiteY1" fmla="*/ 303256 h 5688428"/>
              <a:gd name="connsiteX2" fmla="*/ 7454567 w 7485037"/>
              <a:gd name="connsiteY2" fmla="*/ 396914 h 5688428"/>
              <a:gd name="connsiteX3" fmla="*/ 6727954 w 7485037"/>
              <a:gd name="connsiteY3" fmla="*/ 3324049 h 5688428"/>
              <a:gd name="connsiteX4" fmla="*/ 6719548 w 7485037"/>
              <a:gd name="connsiteY4" fmla="*/ 4175982 h 5688428"/>
              <a:gd name="connsiteX5" fmla="*/ 6599844 w 7485037"/>
              <a:gd name="connsiteY5" fmla="*/ 4698540 h 5688428"/>
              <a:gd name="connsiteX6" fmla="*/ 5095236 w 7485037"/>
              <a:gd name="connsiteY6" fmla="*/ 5151679 h 5688428"/>
              <a:gd name="connsiteX7" fmla="*/ 4174780 w 7485037"/>
              <a:gd name="connsiteY7" fmla="*/ 5362796 h 5688428"/>
              <a:gd name="connsiteX8" fmla="*/ 3165262 w 7485037"/>
              <a:gd name="connsiteY8" fmla="*/ 5688359 h 5688428"/>
              <a:gd name="connsiteX9" fmla="*/ 2579089 w 7485037"/>
              <a:gd name="connsiteY9" fmla="*/ 4565724 h 5688428"/>
              <a:gd name="connsiteX10" fmla="*/ 1439314 w 7485037"/>
              <a:gd name="connsiteY10" fmla="*/ 5407699 h 5688428"/>
              <a:gd name="connsiteX11" fmla="*/ 767209 w 7485037"/>
              <a:gd name="connsiteY11" fmla="*/ 4963212 h 5688428"/>
              <a:gd name="connsiteX12" fmla="*/ 16789 w 7485037"/>
              <a:gd name="connsiteY12" fmla="*/ 3827248 h 5688428"/>
              <a:gd name="connsiteX13" fmla="*/ 1537008 w 7485037"/>
              <a:gd name="connsiteY13" fmla="*/ 4150347 h 5688428"/>
              <a:gd name="connsiteX14" fmla="*/ 3870598 w 7485037"/>
              <a:gd name="connsiteY14" fmla="*/ 2670781 h 5688428"/>
              <a:gd name="connsiteX15" fmla="*/ 4378258 w 7485037"/>
              <a:gd name="connsiteY15" fmla="*/ 2131880 h 5688428"/>
              <a:gd name="connsiteX0" fmla="*/ 4378258 w 7485037"/>
              <a:gd name="connsiteY0" fmla="*/ 2131880 h 5744557"/>
              <a:gd name="connsiteX1" fmla="*/ 5558611 w 7485037"/>
              <a:gd name="connsiteY1" fmla="*/ 303256 h 5744557"/>
              <a:gd name="connsiteX2" fmla="*/ 7454567 w 7485037"/>
              <a:gd name="connsiteY2" fmla="*/ 396914 h 5744557"/>
              <a:gd name="connsiteX3" fmla="*/ 6727954 w 7485037"/>
              <a:gd name="connsiteY3" fmla="*/ 3324049 h 5744557"/>
              <a:gd name="connsiteX4" fmla="*/ 6719548 w 7485037"/>
              <a:gd name="connsiteY4" fmla="*/ 4175982 h 5744557"/>
              <a:gd name="connsiteX5" fmla="*/ 6599844 w 7485037"/>
              <a:gd name="connsiteY5" fmla="*/ 4698540 h 5744557"/>
              <a:gd name="connsiteX6" fmla="*/ 5095236 w 7485037"/>
              <a:gd name="connsiteY6" fmla="*/ 5151679 h 5744557"/>
              <a:gd name="connsiteX7" fmla="*/ 4174780 w 7485037"/>
              <a:gd name="connsiteY7" fmla="*/ 5362796 h 5744557"/>
              <a:gd name="connsiteX8" fmla="*/ 3132697 w 7485037"/>
              <a:gd name="connsiteY8" fmla="*/ 5744491 h 5744557"/>
              <a:gd name="connsiteX9" fmla="*/ 2579089 w 7485037"/>
              <a:gd name="connsiteY9" fmla="*/ 4565724 h 5744557"/>
              <a:gd name="connsiteX10" fmla="*/ 1439314 w 7485037"/>
              <a:gd name="connsiteY10" fmla="*/ 5407699 h 5744557"/>
              <a:gd name="connsiteX11" fmla="*/ 767209 w 7485037"/>
              <a:gd name="connsiteY11" fmla="*/ 4963212 h 5744557"/>
              <a:gd name="connsiteX12" fmla="*/ 16789 w 7485037"/>
              <a:gd name="connsiteY12" fmla="*/ 3827248 h 5744557"/>
              <a:gd name="connsiteX13" fmla="*/ 1537008 w 7485037"/>
              <a:gd name="connsiteY13" fmla="*/ 4150347 h 5744557"/>
              <a:gd name="connsiteX14" fmla="*/ 3870598 w 7485037"/>
              <a:gd name="connsiteY14" fmla="*/ 2670781 h 5744557"/>
              <a:gd name="connsiteX15" fmla="*/ 4378258 w 7485037"/>
              <a:gd name="connsiteY15" fmla="*/ 2131880 h 5744557"/>
              <a:gd name="connsiteX0" fmla="*/ 4378258 w 7485037"/>
              <a:gd name="connsiteY0" fmla="*/ 2131880 h 5688429"/>
              <a:gd name="connsiteX1" fmla="*/ 5558611 w 7485037"/>
              <a:gd name="connsiteY1" fmla="*/ 303256 h 5688429"/>
              <a:gd name="connsiteX2" fmla="*/ 7454567 w 7485037"/>
              <a:gd name="connsiteY2" fmla="*/ 396914 h 5688429"/>
              <a:gd name="connsiteX3" fmla="*/ 6727954 w 7485037"/>
              <a:gd name="connsiteY3" fmla="*/ 3324049 h 5688429"/>
              <a:gd name="connsiteX4" fmla="*/ 6719548 w 7485037"/>
              <a:gd name="connsiteY4" fmla="*/ 4175982 h 5688429"/>
              <a:gd name="connsiteX5" fmla="*/ 6599844 w 7485037"/>
              <a:gd name="connsiteY5" fmla="*/ 4698540 h 5688429"/>
              <a:gd name="connsiteX6" fmla="*/ 5095236 w 7485037"/>
              <a:gd name="connsiteY6" fmla="*/ 5151679 h 5688429"/>
              <a:gd name="connsiteX7" fmla="*/ 4174780 w 7485037"/>
              <a:gd name="connsiteY7" fmla="*/ 5362796 h 5688429"/>
              <a:gd name="connsiteX8" fmla="*/ 3067567 w 7485037"/>
              <a:gd name="connsiteY8" fmla="*/ 5688359 h 5688429"/>
              <a:gd name="connsiteX9" fmla="*/ 2579089 w 7485037"/>
              <a:gd name="connsiteY9" fmla="*/ 4565724 h 5688429"/>
              <a:gd name="connsiteX10" fmla="*/ 1439314 w 7485037"/>
              <a:gd name="connsiteY10" fmla="*/ 5407699 h 5688429"/>
              <a:gd name="connsiteX11" fmla="*/ 767209 w 7485037"/>
              <a:gd name="connsiteY11" fmla="*/ 4963212 h 5688429"/>
              <a:gd name="connsiteX12" fmla="*/ 16789 w 7485037"/>
              <a:gd name="connsiteY12" fmla="*/ 3827248 h 5688429"/>
              <a:gd name="connsiteX13" fmla="*/ 1537008 w 7485037"/>
              <a:gd name="connsiteY13" fmla="*/ 4150347 h 5688429"/>
              <a:gd name="connsiteX14" fmla="*/ 3870598 w 7485037"/>
              <a:gd name="connsiteY14" fmla="*/ 2670781 h 5688429"/>
              <a:gd name="connsiteX15" fmla="*/ 4378258 w 7485037"/>
              <a:gd name="connsiteY15" fmla="*/ 2131880 h 5688429"/>
              <a:gd name="connsiteX0" fmla="*/ 4378258 w 7485037"/>
              <a:gd name="connsiteY0" fmla="*/ 2131880 h 5688429"/>
              <a:gd name="connsiteX1" fmla="*/ 5558611 w 7485037"/>
              <a:gd name="connsiteY1" fmla="*/ 303256 h 5688429"/>
              <a:gd name="connsiteX2" fmla="*/ 7454567 w 7485037"/>
              <a:gd name="connsiteY2" fmla="*/ 396914 h 5688429"/>
              <a:gd name="connsiteX3" fmla="*/ 6727954 w 7485037"/>
              <a:gd name="connsiteY3" fmla="*/ 3324049 h 5688429"/>
              <a:gd name="connsiteX4" fmla="*/ 6719548 w 7485037"/>
              <a:gd name="connsiteY4" fmla="*/ 4175982 h 5688429"/>
              <a:gd name="connsiteX5" fmla="*/ 6599844 w 7485037"/>
              <a:gd name="connsiteY5" fmla="*/ 4698540 h 5688429"/>
              <a:gd name="connsiteX6" fmla="*/ 5095236 w 7485037"/>
              <a:gd name="connsiteY6" fmla="*/ 5151679 h 5688429"/>
              <a:gd name="connsiteX7" fmla="*/ 4174780 w 7485037"/>
              <a:gd name="connsiteY7" fmla="*/ 5362796 h 5688429"/>
              <a:gd name="connsiteX8" fmla="*/ 3067567 w 7485037"/>
              <a:gd name="connsiteY8" fmla="*/ 5688359 h 5688429"/>
              <a:gd name="connsiteX9" fmla="*/ 2579089 w 7485037"/>
              <a:gd name="connsiteY9" fmla="*/ 4565724 h 5688429"/>
              <a:gd name="connsiteX10" fmla="*/ 1439314 w 7485037"/>
              <a:gd name="connsiteY10" fmla="*/ 5407699 h 5688429"/>
              <a:gd name="connsiteX11" fmla="*/ 767209 w 7485037"/>
              <a:gd name="connsiteY11" fmla="*/ 4963212 h 5688429"/>
              <a:gd name="connsiteX12" fmla="*/ 16789 w 7485037"/>
              <a:gd name="connsiteY12" fmla="*/ 3827248 h 5688429"/>
              <a:gd name="connsiteX13" fmla="*/ 1537008 w 7485037"/>
              <a:gd name="connsiteY13" fmla="*/ 4150347 h 5688429"/>
              <a:gd name="connsiteX14" fmla="*/ 3870598 w 7485037"/>
              <a:gd name="connsiteY14" fmla="*/ 2670781 h 5688429"/>
              <a:gd name="connsiteX15" fmla="*/ 4378258 w 7485037"/>
              <a:gd name="connsiteY15" fmla="*/ 2131880 h 5688429"/>
              <a:gd name="connsiteX0" fmla="*/ 4527771 w 7634550"/>
              <a:gd name="connsiteY0" fmla="*/ 2131880 h 5688429"/>
              <a:gd name="connsiteX1" fmla="*/ 5708124 w 7634550"/>
              <a:gd name="connsiteY1" fmla="*/ 303256 h 5688429"/>
              <a:gd name="connsiteX2" fmla="*/ 7604080 w 7634550"/>
              <a:gd name="connsiteY2" fmla="*/ 396914 h 5688429"/>
              <a:gd name="connsiteX3" fmla="*/ 6877467 w 7634550"/>
              <a:gd name="connsiteY3" fmla="*/ 3324049 h 5688429"/>
              <a:gd name="connsiteX4" fmla="*/ 6869061 w 7634550"/>
              <a:gd name="connsiteY4" fmla="*/ 4175982 h 5688429"/>
              <a:gd name="connsiteX5" fmla="*/ 6749357 w 7634550"/>
              <a:gd name="connsiteY5" fmla="*/ 4698540 h 5688429"/>
              <a:gd name="connsiteX6" fmla="*/ 5244749 w 7634550"/>
              <a:gd name="connsiteY6" fmla="*/ 5151679 h 5688429"/>
              <a:gd name="connsiteX7" fmla="*/ 4324293 w 7634550"/>
              <a:gd name="connsiteY7" fmla="*/ 5362796 h 5688429"/>
              <a:gd name="connsiteX8" fmla="*/ 3217080 w 7634550"/>
              <a:gd name="connsiteY8" fmla="*/ 5688359 h 5688429"/>
              <a:gd name="connsiteX9" fmla="*/ 2728602 w 7634550"/>
              <a:gd name="connsiteY9" fmla="*/ 4565724 h 5688429"/>
              <a:gd name="connsiteX10" fmla="*/ 1588827 w 7634550"/>
              <a:gd name="connsiteY10" fmla="*/ 5407699 h 5688429"/>
              <a:gd name="connsiteX11" fmla="*/ 916722 w 7634550"/>
              <a:gd name="connsiteY11" fmla="*/ 4963212 h 5688429"/>
              <a:gd name="connsiteX12" fmla="*/ 14332 w 7634550"/>
              <a:gd name="connsiteY12" fmla="*/ 3816022 h 5688429"/>
              <a:gd name="connsiteX13" fmla="*/ 1686521 w 7634550"/>
              <a:gd name="connsiteY13" fmla="*/ 4150347 h 5688429"/>
              <a:gd name="connsiteX14" fmla="*/ 4020111 w 7634550"/>
              <a:gd name="connsiteY14" fmla="*/ 2670781 h 5688429"/>
              <a:gd name="connsiteX15" fmla="*/ 4527771 w 7634550"/>
              <a:gd name="connsiteY15" fmla="*/ 2131880 h 5688429"/>
              <a:gd name="connsiteX0" fmla="*/ 4527771 w 7634550"/>
              <a:gd name="connsiteY0" fmla="*/ 2131880 h 5688429"/>
              <a:gd name="connsiteX1" fmla="*/ 5708124 w 7634550"/>
              <a:gd name="connsiteY1" fmla="*/ 303256 h 5688429"/>
              <a:gd name="connsiteX2" fmla="*/ 7604080 w 7634550"/>
              <a:gd name="connsiteY2" fmla="*/ 396914 h 5688429"/>
              <a:gd name="connsiteX3" fmla="*/ 6877467 w 7634550"/>
              <a:gd name="connsiteY3" fmla="*/ 3324049 h 5688429"/>
              <a:gd name="connsiteX4" fmla="*/ 6869061 w 7634550"/>
              <a:gd name="connsiteY4" fmla="*/ 4175982 h 5688429"/>
              <a:gd name="connsiteX5" fmla="*/ 6749357 w 7634550"/>
              <a:gd name="connsiteY5" fmla="*/ 4698540 h 5688429"/>
              <a:gd name="connsiteX6" fmla="*/ 5244749 w 7634550"/>
              <a:gd name="connsiteY6" fmla="*/ 5151679 h 5688429"/>
              <a:gd name="connsiteX7" fmla="*/ 4324293 w 7634550"/>
              <a:gd name="connsiteY7" fmla="*/ 5362796 h 5688429"/>
              <a:gd name="connsiteX8" fmla="*/ 3217080 w 7634550"/>
              <a:gd name="connsiteY8" fmla="*/ 5688359 h 5688429"/>
              <a:gd name="connsiteX9" fmla="*/ 2728602 w 7634550"/>
              <a:gd name="connsiteY9" fmla="*/ 4565724 h 5688429"/>
              <a:gd name="connsiteX10" fmla="*/ 1588827 w 7634550"/>
              <a:gd name="connsiteY10" fmla="*/ 5407699 h 5688429"/>
              <a:gd name="connsiteX11" fmla="*/ 916722 w 7634550"/>
              <a:gd name="connsiteY11" fmla="*/ 4963212 h 5688429"/>
              <a:gd name="connsiteX12" fmla="*/ 14332 w 7634550"/>
              <a:gd name="connsiteY12" fmla="*/ 3816022 h 5688429"/>
              <a:gd name="connsiteX13" fmla="*/ 1686521 w 7634550"/>
              <a:gd name="connsiteY13" fmla="*/ 4150347 h 5688429"/>
              <a:gd name="connsiteX14" fmla="*/ 3911560 w 7634550"/>
              <a:gd name="connsiteY14" fmla="*/ 2670781 h 5688429"/>
              <a:gd name="connsiteX15" fmla="*/ 4527771 w 7634550"/>
              <a:gd name="connsiteY15" fmla="*/ 2131880 h 5688429"/>
              <a:gd name="connsiteX0" fmla="*/ 4531447 w 7638226"/>
              <a:gd name="connsiteY0" fmla="*/ 2131880 h 5688429"/>
              <a:gd name="connsiteX1" fmla="*/ 5711800 w 7638226"/>
              <a:gd name="connsiteY1" fmla="*/ 303256 h 5688429"/>
              <a:gd name="connsiteX2" fmla="*/ 7607756 w 7638226"/>
              <a:gd name="connsiteY2" fmla="*/ 396914 h 5688429"/>
              <a:gd name="connsiteX3" fmla="*/ 6881143 w 7638226"/>
              <a:gd name="connsiteY3" fmla="*/ 3324049 h 5688429"/>
              <a:gd name="connsiteX4" fmla="*/ 6872737 w 7638226"/>
              <a:gd name="connsiteY4" fmla="*/ 4175982 h 5688429"/>
              <a:gd name="connsiteX5" fmla="*/ 6753033 w 7638226"/>
              <a:gd name="connsiteY5" fmla="*/ 4698540 h 5688429"/>
              <a:gd name="connsiteX6" fmla="*/ 5248425 w 7638226"/>
              <a:gd name="connsiteY6" fmla="*/ 5151679 h 5688429"/>
              <a:gd name="connsiteX7" fmla="*/ 4327969 w 7638226"/>
              <a:gd name="connsiteY7" fmla="*/ 5362796 h 5688429"/>
              <a:gd name="connsiteX8" fmla="*/ 3220756 w 7638226"/>
              <a:gd name="connsiteY8" fmla="*/ 5688359 h 5688429"/>
              <a:gd name="connsiteX9" fmla="*/ 2732278 w 7638226"/>
              <a:gd name="connsiteY9" fmla="*/ 4565724 h 5688429"/>
              <a:gd name="connsiteX10" fmla="*/ 1592503 w 7638226"/>
              <a:gd name="connsiteY10" fmla="*/ 5407699 h 5688429"/>
              <a:gd name="connsiteX11" fmla="*/ 920398 w 7638226"/>
              <a:gd name="connsiteY11" fmla="*/ 4963212 h 5688429"/>
              <a:gd name="connsiteX12" fmla="*/ 18008 w 7638226"/>
              <a:gd name="connsiteY12" fmla="*/ 3816022 h 5688429"/>
              <a:gd name="connsiteX13" fmla="*/ 1798748 w 7638226"/>
              <a:gd name="connsiteY13" fmla="*/ 4038083 h 5688429"/>
              <a:gd name="connsiteX14" fmla="*/ 3915236 w 7638226"/>
              <a:gd name="connsiteY14" fmla="*/ 2670781 h 5688429"/>
              <a:gd name="connsiteX15" fmla="*/ 4531447 w 7638226"/>
              <a:gd name="connsiteY15" fmla="*/ 2131880 h 5688429"/>
              <a:gd name="connsiteX0" fmla="*/ 4531448 w 7638227"/>
              <a:gd name="connsiteY0" fmla="*/ 2131880 h 5763288"/>
              <a:gd name="connsiteX1" fmla="*/ 5711801 w 7638227"/>
              <a:gd name="connsiteY1" fmla="*/ 303256 h 5763288"/>
              <a:gd name="connsiteX2" fmla="*/ 7607757 w 7638227"/>
              <a:gd name="connsiteY2" fmla="*/ 396914 h 5763288"/>
              <a:gd name="connsiteX3" fmla="*/ 6881144 w 7638227"/>
              <a:gd name="connsiteY3" fmla="*/ 3324049 h 5763288"/>
              <a:gd name="connsiteX4" fmla="*/ 6872738 w 7638227"/>
              <a:gd name="connsiteY4" fmla="*/ 4175982 h 5763288"/>
              <a:gd name="connsiteX5" fmla="*/ 6753034 w 7638227"/>
              <a:gd name="connsiteY5" fmla="*/ 4698540 h 5763288"/>
              <a:gd name="connsiteX6" fmla="*/ 5248426 w 7638227"/>
              <a:gd name="connsiteY6" fmla="*/ 5151679 h 5763288"/>
              <a:gd name="connsiteX7" fmla="*/ 4168662 w 7638227"/>
              <a:gd name="connsiteY7" fmla="*/ 5548558 h 5763288"/>
              <a:gd name="connsiteX8" fmla="*/ 3220757 w 7638227"/>
              <a:gd name="connsiteY8" fmla="*/ 5688359 h 5763288"/>
              <a:gd name="connsiteX9" fmla="*/ 2732279 w 7638227"/>
              <a:gd name="connsiteY9" fmla="*/ 4565724 h 5763288"/>
              <a:gd name="connsiteX10" fmla="*/ 1592504 w 7638227"/>
              <a:gd name="connsiteY10" fmla="*/ 5407699 h 5763288"/>
              <a:gd name="connsiteX11" fmla="*/ 920399 w 7638227"/>
              <a:gd name="connsiteY11" fmla="*/ 4963212 h 5763288"/>
              <a:gd name="connsiteX12" fmla="*/ 18009 w 7638227"/>
              <a:gd name="connsiteY12" fmla="*/ 3816022 h 5763288"/>
              <a:gd name="connsiteX13" fmla="*/ 1798749 w 7638227"/>
              <a:gd name="connsiteY13" fmla="*/ 4038083 h 5763288"/>
              <a:gd name="connsiteX14" fmla="*/ 3915237 w 7638227"/>
              <a:gd name="connsiteY14" fmla="*/ 2670781 h 5763288"/>
              <a:gd name="connsiteX15" fmla="*/ 4531448 w 7638227"/>
              <a:gd name="connsiteY15" fmla="*/ 2131880 h 5763288"/>
              <a:gd name="connsiteX0" fmla="*/ 4531448 w 7638227"/>
              <a:gd name="connsiteY0" fmla="*/ 2131880 h 5763288"/>
              <a:gd name="connsiteX1" fmla="*/ 5711801 w 7638227"/>
              <a:gd name="connsiteY1" fmla="*/ 303256 h 5763288"/>
              <a:gd name="connsiteX2" fmla="*/ 7607757 w 7638227"/>
              <a:gd name="connsiteY2" fmla="*/ 396914 h 5763288"/>
              <a:gd name="connsiteX3" fmla="*/ 6881144 w 7638227"/>
              <a:gd name="connsiteY3" fmla="*/ 3324049 h 5763288"/>
              <a:gd name="connsiteX4" fmla="*/ 6872738 w 7638227"/>
              <a:gd name="connsiteY4" fmla="*/ 4175982 h 5763288"/>
              <a:gd name="connsiteX5" fmla="*/ 6753034 w 7638227"/>
              <a:gd name="connsiteY5" fmla="*/ 4698540 h 5763288"/>
              <a:gd name="connsiteX6" fmla="*/ 5248426 w 7638227"/>
              <a:gd name="connsiteY6" fmla="*/ 5151679 h 5763288"/>
              <a:gd name="connsiteX7" fmla="*/ 4168662 w 7638227"/>
              <a:gd name="connsiteY7" fmla="*/ 5548558 h 5763288"/>
              <a:gd name="connsiteX8" fmla="*/ 3220757 w 7638227"/>
              <a:gd name="connsiteY8" fmla="*/ 5688359 h 5763288"/>
              <a:gd name="connsiteX9" fmla="*/ 2732279 w 7638227"/>
              <a:gd name="connsiteY9" fmla="*/ 4565724 h 5763288"/>
              <a:gd name="connsiteX10" fmla="*/ 1592504 w 7638227"/>
              <a:gd name="connsiteY10" fmla="*/ 5407699 h 5763288"/>
              <a:gd name="connsiteX11" fmla="*/ 920399 w 7638227"/>
              <a:gd name="connsiteY11" fmla="*/ 4963212 h 5763288"/>
              <a:gd name="connsiteX12" fmla="*/ 18009 w 7638227"/>
              <a:gd name="connsiteY12" fmla="*/ 3816022 h 5763288"/>
              <a:gd name="connsiteX13" fmla="*/ 1798749 w 7638227"/>
              <a:gd name="connsiteY13" fmla="*/ 4038083 h 5763288"/>
              <a:gd name="connsiteX14" fmla="*/ 3915237 w 7638227"/>
              <a:gd name="connsiteY14" fmla="*/ 2670781 h 5763288"/>
              <a:gd name="connsiteX15" fmla="*/ 4531448 w 7638227"/>
              <a:gd name="connsiteY15" fmla="*/ 2131880 h 5763288"/>
              <a:gd name="connsiteX0" fmla="*/ 4531448 w 7638227"/>
              <a:gd name="connsiteY0" fmla="*/ 2131880 h 5763288"/>
              <a:gd name="connsiteX1" fmla="*/ 5711801 w 7638227"/>
              <a:gd name="connsiteY1" fmla="*/ 303256 h 5763288"/>
              <a:gd name="connsiteX2" fmla="*/ 7607757 w 7638227"/>
              <a:gd name="connsiteY2" fmla="*/ 396914 h 5763288"/>
              <a:gd name="connsiteX3" fmla="*/ 6881144 w 7638227"/>
              <a:gd name="connsiteY3" fmla="*/ 3324049 h 5763288"/>
              <a:gd name="connsiteX4" fmla="*/ 6872738 w 7638227"/>
              <a:gd name="connsiteY4" fmla="*/ 4175982 h 5763288"/>
              <a:gd name="connsiteX5" fmla="*/ 6753035 w 7638227"/>
              <a:gd name="connsiteY5" fmla="*/ 4851520 h 5763288"/>
              <a:gd name="connsiteX6" fmla="*/ 5248426 w 7638227"/>
              <a:gd name="connsiteY6" fmla="*/ 5151679 h 5763288"/>
              <a:gd name="connsiteX7" fmla="*/ 4168662 w 7638227"/>
              <a:gd name="connsiteY7" fmla="*/ 5548558 h 5763288"/>
              <a:gd name="connsiteX8" fmla="*/ 3220757 w 7638227"/>
              <a:gd name="connsiteY8" fmla="*/ 5688359 h 5763288"/>
              <a:gd name="connsiteX9" fmla="*/ 2732279 w 7638227"/>
              <a:gd name="connsiteY9" fmla="*/ 4565724 h 5763288"/>
              <a:gd name="connsiteX10" fmla="*/ 1592504 w 7638227"/>
              <a:gd name="connsiteY10" fmla="*/ 5407699 h 5763288"/>
              <a:gd name="connsiteX11" fmla="*/ 920399 w 7638227"/>
              <a:gd name="connsiteY11" fmla="*/ 4963212 h 5763288"/>
              <a:gd name="connsiteX12" fmla="*/ 18009 w 7638227"/>
              <a:gd name="connsiteY12" fmla="*/ 3816022 h 5763288"/>
              <a:gd name="connsiteX13" fmla="*/ 1798749 w 7638227"/>
              <a:gd name="connsiteY13" fmla="*/ 4038083 h 5763288"/>
              <a:gd name="connsiteX14" fmla="*/ 3915237 w 7638227"/>
              <a:gd name="connsiteY14" fmla="*/ 2670781 h 5763288"/>
              <a:gd name="connsiteX15" fmla="*/ 4531448 w 7638227"/>
              <a:gd name="connsiteY15" fmla="*/ 2131880 h 5763288"/>
              <a:gd name="connsiteX0" fmla="*/ 4531448 w 7638227"/>
              <a:gd name="connsiteY0" fmla="*/ 2131880 h 5763288"/>
              <a:gd name="connsiteX1" fmla="*/ 5711801 w 7638227"/>
              <a:gd name="connsiteY1" fmla="*/ 303256 h 5763288"/>
              <a:gd name="connsiteX2" fmla="*/ 7607757 w 7638227"/>
              <a:gd name="connsiteY2" fmla="*/ 396914 h 5763288"/>
              <a:gd name="connsiteX3" fmla="*/ 6881144 w 7638227"/>
              <a:gd name="connsiteY3" fmla="*/ 3324049 h 5763288"/>
              <a:gd name="connsiteX4" fmla="*/ 6872738 w 7638227"/>
              <a:gd name="connsiteY4" fmla="*/ 4175982 h 5763288"/>
              <a:gd name="connsiteX5" fmla="*/ 6753035 w 7638227"/>
              <a:gd name="connsiteY5" fmla="*/ 4851520 h 5763288"/>
              <a:gd name="connsiteX6" fmla="*/ 5248426 w 7638227"/>
              <a:gd name="connsiteY6" fmla="*/ 5151679 h 5763288"/>
              <a:gd name="connsiteX7" fmla="*/ 4168662 w 7638227"/>
              <a:gd name="connsiteY7" fmla="*/ 5548558 h 5763288"/>
              <a:gd name="connsiteX8" fmla="*/ 3220757 w 7638227"/>
              <a:gd name="connsiteY8" fmla="*/ 5688359 h 5763288"/>
              <a:gd name="connsiteX9" fmla="*/ 2732279 w 7638227"/>
              <a:gd name="connsiteY9" fmla="*/ 4565724 h 5763288"/>
              <a:gd name="connsiteX10" fmla="*/ 1592504 w 7638227"/>
              <a:gd name="connsiteY10" fmla="*/ 5407699 h 5763288"/>
              <a:gd name="connsiteX11" fmla="*/ 920399 w 7638227"/>
              <a:gd name="connsiteY11" fmla="*/ 4963212 h 5763288"/>
              <a:gd name="connsiteX12" fmla="*/ 18009 w 7638227"/>
              <a:gd name="connsiteY12" fmla="*/ 3816022 h 5763288"/>
              <a:gd name="connsiteX13" fmla="*/ 1798749 w 7638227"/>
              <a:gd name="connsiteY13" fmla="*/ 4038083 h 5763288"/>
              <a:gd name="connsiteX14" fmla="*/ 3915237 w 7638227"/>
              <a:gd name="connsiteY14" fmla="*/ 2670781 h 5763288"/>
              <a:gd name="connsiteX15" fmla="*/ 4531448 w 7638227"/>
              <a:gd name="connsiteY15" fmla="*/ 2131880 h 5763288"/>
              <a:gd name="connsiteX0" fmla="*/ 4531448 w 7638227"/>
              <a:gd name="connsiteY0" fmla="*/ 2131880 h 5763288"/>
              <a:gd name="connsiteX1" fmla="*/ 5711801 w 7638227"/>
              <a:gd name="connsiteY1" fmla="*/ 303256 h 5763288"/>
              <a:gd name="connsiteX2" fmla="*/ 7607757 w 7638227"/>
              <a:gd name="connsiteY2" fmla="*/ 396914 h 5763288"/>
              <a:gd name="connsiteX3" fmla="*/ 6881144 w 7638227"/>
              <a:gd name="connsiteY3" fmla="*/ 3324049 h 5763288"/>
              <a:gd name="connsiteX4" fmla="*/ 6872738 w 7638227"/>
              <a:gd name="connsiteY4" fmla="*/ 4175982 h 5763288"/>
              <a:gd name="connsiteX5" fmla="*/ 6753035 w 7638227"/>
              <a:gd name="connsiteY5" fmla="*/ 4851520 h 5763288"/>
              <a:gd name="connsiteX6" fmla="*/ 5248426 w 7638227"/>
              <a:gd name="connsiteY6" fmla="*/ 5151679 h 5763288"/>
              <a:gd name="connsiteX7" fmla="*/ 4168662 w 7638227"/>
              <a:gd name="connsiteY7" fmla="*/ 5548558 h 5763288"/>
              <a:gd name="connsiteX8" fmla="*/ 3220757 w 7638227"/>
              <a:gd name="connsiteY8" fmla="*/ 5688359 h 5763288"/>
              <a:gd name="connsiteX9" fmla="*/ 2732279 w 7638227"/>
              <a:gd name="connsiteY9" fmla="*/ 4565724 h 5763288"/>
              <a:gd name="connsiteX10" fmla="*/ 1592504 w 7638227"/>
              <a:gd name="connsiteY10" fmla="*/ 5407699 h 5763288"/>
              <a:gd name="connsiteX11" fmla="*/ 920399 w 7638227"/>
              <a:gd name="connsiteY11" fmla="*/ 4963212 h 5763288"/>
              <a:gd name="connsiteX12" fmla="*/ 18009 w 7638227"/>
              <a:gd name="connsiteY12" fmla="*/ 3816022 h 5763288"/>
              <a:gd name="connsiteX13" fmla="*/ 1798749 w 7638227"/>
              <a:gd name="connsiteY13" fmla="*/ 4038083 h 5763288"/>
              <a:gd name="connsiteX14" fmla="*/ 3915237 w 7638227"/>
              <a:gd name="connsiteY14" fmla="*/ 2670781 h 5763288"/>
              <a:gd name="connsiteX15" fmla="*/ 4531448 w 7638227"/>
              <a:gd name="connsiteY15" fmla="*/ 2131880 h 5763288"/>
              <a:gd name="connsiteX0" fmla="*/ 4531448 w 7638227"/>
              <a:gd name="connsiteY0" fmla="*/ 2035388 h 5666796"/>
              <a:gd name="connsiteX1" fmla="*/ 5711801 w 7638227"/>
              <a:gd name="connsiteY1" fmla="*/ 206764 h 5666796"/>
              <a:gd name="connsiteX2" fmla="*/ 7607757 w 7638227"/>
              <a:gd name="connsiteY2" fmla="*/ 300422 h 5666796"/>
              <a:gd name="connsiteX3" fmla="*/ 6881144 w 7638227"/>
              <a:gd name="connsiteY3" fmla="*/ 3227557 h 5666796"/>
              <a:gd name="connsiteX4" fmla="*/ 6872738 w 7638227"/>
              <a:gd name="connsiteY4" fmla="*/ 4079490 h 5666796"/>
              <a:gd name="connsiteX5" fmla="*/ 6753035 w 7638227"/>
              <a:gd name="connsiteY5" fmla="*/ 4755028 h 5666796"/>
              <a:gd name="connsiteX6" fmla="*/ 5248426 w 7638227"/>
              <a:gd name="connsiteY6" fmla="*/ 5055187 h 5666796"/>
              <a:gd name="connsiteX7" fmla="*/ 4168662 w 7638227"/>
              <a:gd name="connsiteY7" fmla="*/ 5452066 h 5666796"/>
              <a:gd name="connsiteX8" fmla="*/ 3220757 w 7638227"/>
              <a:gd name="connsiteY8" fmla="*/ 5591867 h 5666796"/>
              <a:gd name="connsiteX9" fmla="*/ 2732279 w 7638227"/>
              <a:gd name="connsiteY9" fmla="*/ 4469232 h 5666796"/>
              <a:gd name="connsiteX10" fmla="*/ 1592504 w 7638227"/>
              <a:gd name="connsiteY10" fmla="*/ 5311207 h 5666796"/>
              <a:gd name="connsiteX11" fmla="*/ 920399 w 7638227"/>
              <a:gd name="connsiteY11" fmla="*/ 4866720 h 5666796"/>
              <a:gd name="connsiteX12" fmla="*/ 18009 w 7638227"/>
              <a:gd name="connsiteY12" fmla="*/ 3719530 h 5666796"/>
              <a:gd name="connsiteX13" fmla="*/ 1798749 w 7638227"/>
              <a:gd name="connsiteY13" fmla="*/ 3941591 h 5666796"/>
              <a:gd name="connsiteX14" fmla="*/ 3915237 w 7638227"/>
              <a:gd name="connsiteY14" fmla="*/ 2574289 h 5666796"/>
              <a:gd name="connsiteX15" fmla="*/ 4531448 w 7638227"/>
              <a:gd name="connsiteY15" fmla="*/ 2035388 h 5666796"/>
              <a:gd name="connsiteX0" fmla="*/ 4530217 w 7636996"/>
              <a:gd name="connsiteY0" fmla="*/ 2035388 h 5666796"/>
              <a:gd name="connsiteX1" fmla="*/ 5710570 w 7636996"/>
              <a:gd name="connsiteY1" fmla="*/ 206764 h 5666796"/>
              <a:gd name="connsiteX2" fmla="*/ 7606526 w 7636996"/>
              <a:gd name="connsiteY2" fmla="*/ 300422 h 5666796"/>
              <a:gd name="connsiteX3" fmla="*/ 6879913 w 7636996"/>
              <a:gd name="connsiteY3" fmla="*/ 3227557 h 5666796"/>
              <a:gd name="connsiteX4" fmla="*/ 6871507 w 7636996"/>
              <a:gd name="connsiteY4" fmla="*/ 4079490 h 5666796"/>
              <a:gd name="connsiteX5" fmla="*/ 6751804 w 7636996"/>
              <a:gd name="connsiteY5" fmla="*/ 4755028 h 5666796"/>
              <a:gd name="connsiteX6" fmla="*/ 5247195 w 7636996"/>
              <a:gd name="connsiteY6" fmla="*/ 5055187 h 5666796"/>
              <a:gd name="connsiteX7" fmla="*/ 4167431 w 7636996"/>
              <a:gd name="connsiteY7" fmla="*/ 5452066 h 5666796"/>
              <a:gd name="connsiteX8" fmla="*/ 3219526 w 7636996"/>
              <a:gd name="connsiteY8" fmla="*/ 5591867 h 5666796"/>
              <a:gd name="connsiteX9" fmla="*/ 2731048 w 7636996"/>
              <a:gd name="connsiteY9" fmla="*/ 4469232 h 5666796"/>
              <a:gd name="connsiteX10" fmla="*/ 1591273 w 7636996"/>
              <a:gd name="connsiteY10" fmla="*/ 5311207 h 5666796"/>
              <a:gd name="connsiteX11" fmla="*/ 919168 w 7636996"/>
              <a:gd name="connsiteY11" fmla="*/ 4866720 h 5666796"/>
              <a:gd name="connsiteX12" fmla="*/ 16778 w 7636996"/>
              <a:gd name="connsiteY12" fmla="*/ 3719530 h 5666796"/>
              <a:gd name="connsiteX13" fmla="*/ 1762117 w 7636996"/>
              <a:gd name="connsiteY13" fmla="*/ 3872385 h 5666796"/>
              <a:gd name="connsiteX14" fmla="*/ 3914006 w 7636996"/>
              <a:gd name="connsiteY14" fmla="*/ 2574289 h 5666796"/>
              <a:gd name="connsiteX15" fmla="*/ 4530217 w 7636996"/>
              <a:gd name="connsiteY15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710570 w 7636996"/>
              <a:gd name="connsiteY2" fmla="*/ 206764 h 5666796"/>
              <a:gd name="connsiteX3" fmla="*/ 7606526 w 7636996"/>
              <a:gd name="connsiteY3" fmla="*/ 300422 h 5666796"/>
              <a:gd name="connsiteX4" fmla="*/ 6879913 w 7636996"/>
              <a:gd name="connsiteY4" fmla="*/ 3227557 h 5666796"/>
              <a:gd name="connsiteX5" fmla="*/ 6871507 w 7636996"/>
              <a:gd name="connsiteY5" fmla="*/ 4079490 h 5666796"/>
              <a:gd name="connsiteX6" fmla="*/ 6751804 w 7636996"/>
              <a:gd name="connsiteY6" fmla="*/ 4755028 h 5666796"/>
              <a:gd name="connsiteX7" fmla="*/ 5247195 w 7636996"/>
              <a:gd name="connsiteY7" fmla="*/ 5055187 h 5666796"/>
              <a:gd name="connsiteX8" fmla="*/ 4167431 w 7636996"/>
              <a:gd name="connsiteY8" fmla="*/ 5452066 h 5666796"/>
              <a:gd name="connsiteX9" fmla="*/ 3219526 w 7636996"/>
              <a:gd name="connsiteY9" fmla="*/ 5591867 h 5666796"/>
              <a:gd name="connsiteX10" fmla="*/ 2731048 w 7636996"/>
              <a:gd name="connsiteY10" fmla="*/ 4469232 h 5666796"/>
              <a:gd name="connsiteX11" fmla="*/ 1591273 w 7636996"/>
              <a:gd name="connsiteY11" fmla="*/ 5311207 h 5666796"/>
              <a:gd name="connsiteX12" fmla="*/ 919168 w 7636996"/>
              <a:gd name="connsiteY12" fmla="*/ 4866720 h 5666796"/>
              <a:gd name="connsiteX13" fmla="*/ 16778 w 7636996"/>
              <a:gd name="connsiteY13" fmla="*/ 3719530 h 5666796"/>
              <a:gd name="connsiteX14" fmla="*/ 1762117 w 7636996"/>
              <a:gd name="connsiteY14" fmla="*/ 3872385 h 5666796"/>
              <a:gd name="connsiteX15" fmla="*/ 3914006 w 7636996"/>
              <a:gd name="connsiteY15" fmla="*/ 2574289 h 5666796"/>
              <a:gd name="connsiteX16" fmla="*/ 4530217 w 7636996"/>
              <a:gd name="connsiteY16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710570 w 7636996"/>
              <a:gd name="connsiteY2" fmla="*/ 206764 h 5666796"/>
              <a:gd name="connsiteX3" fmla="*/ 7606526 w 7636996"/>
              <a:gd name="connsiteY3" fmla="*/ 300422 h 5666796"/>
              <a:gd name="connsiteX4" fmla="*/ 6879913 w 7636996"/>
              <a:gd name="connsiteY4" fmla="*/ 3227557 h 5666796"/>
              <a:gd name="connsiteX5" fmla="*/ 6871507 w 7636996"/>
              <a:gd name="connsiteY5" fmla="*/ 4079490 h 5666796"/>
              <a:gd name="connsiteX6" fmla="*/ 6751804 w 7636996"/>
              <a:gd name="connsiteY6" fmla="*/ 4755028 h 5666796"/>
              <a:gd name="connsiteX7" fmla="*/ 5247195 w 7636996"/>
              <a:gd name="connsiteY7" fmla="*/ 5055187 h 5666796"/>
              <a:gd name="connsiteX8" fmla="*/ 4167431 w 7636996"/>
              <a:gd name="connsiteY8" fmla="*/ 5452066 h 5666796"/>
              <a:gd name="connsiteX9" fmla="*/ 3219526 w 7636996"/>
              <a:gd name="connsiteY9" fmla="*/ 5591867 h 5666796"/>
              <a:gd name="connsiteX10" fmla="*/ 2731048 w 7636996"/>
              <a:gd name="connsiteY10" fmla="*/ 4469232 h 5666796"/>
              <a:gd name="connsiteX11" fmla="*/ 1591273 w 7636996"/>
              <a:gd name="connsiteY11" fmla="*/ 5311207 h 5666796"/>
              <a:gd name="connsiteX12" fmla="*/ 919168 w 7636996"/>
              <a:gd name="connsiteY12" fmla="*/ 4866720 h 5666796"/>
              <a:gd name="connsiteX13" fmla="*/ 16778 w 7636996"/>
              <a:gd name="connsiteY13" fmla="*/ 3719530 h 5666796"/>
              <a:gd name="connsiteX14" fmla="*/ 1762117 w 7636996"/>
              <a:gd name="connsiteY14" fmla="*/ 3872385 h 5666796"/>
              <a:gd name="connsiteX15" fmla="*/ 3914006 w 7636996"/>
              <a:gd name="connsiteY15" fmla="*/ 2574289 h 5666796"/>
              <a:gd name="connsiteX16" fmla="*/ 4530217 w 7636996"/>
              <a:gd name="connsiteY16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710570 w 7636996"/>
              <a:gd name="connsiteY2" fmla="*/ 206764 h 5666796"/>
              <a:gd name="connsiteX3" fmla="*/ 7606526 w 7636996"/>
              <a:gd name="connsiteY3" fmla="*/ 300422 h 5666796"/>
              <a:gd name="connsiteX4" fmla="*/ 6879913 w 7636996"/>
              <a:gd name="connsiteY4" fmla="*/ 3227557 h 5666796"/>
              <a:gd name="connsiteX5" fmla="*/ 6871507 w 7636996"/>
              <a:gd name="connsiteY5" fmla="*/ 4079490 h 5666796"/>
              <a:gd name="connsiteX6" fmla="*/ 6751804 w 7636996"/>
              <a:gd name="connsiteY6" fmla="*/ 4755028 h 5666796"/>
              <a:gd name="connsiteX7" fmla="*/ 5247195 w 7636996"/>
              <a:gd name="connsiteY7" fmla="*/ 5055187 h 5666796"/>
              <a:gd name="connsiteX8" fmla="*/ 4167431 w 7636996"/>
              <a:gd name="connsiteY8" fmla="*/ 5452066 h 5666796"/>
              <a:gd name="connsiteX9" fmla="*/ 3219526 w 7636996"/>
              <a:gd name="connsiteY9" fmla="*/ 5591867 h 5666796"/>
              <a:gd name="connsiteX10" fmla="*/ 2731048 w 7636996"/>
              <a:gd name="connsiteY10" fmla="*/ 4469232 h 5666796"/>
              <a:gd name="connsiteX11" fmla="*/ 1591273 w 7636996"/>
              <a:gd name="connsiteY11" fmla="*/ 5311207 h 5666796"/>
              <a:gd name="connsiteX12" fmla="*/ 919168 w 7636996"/>
              <a:gd name="connsiteY12" fmla="*/ 4866720 h 5666796"/>
              <a:gd name="connsiteX13" fmla="*/ 16778 w 7636996"/>
              <a:gd name="connsiteY13" fmla="*/ 3719530 h 5666796"/>
              <a:gd name="connsiteX14" fmla="*/ 1762117 w 7636996"/>
              <a:gd name="connsiteY14" fmla="*/ 3872385 h 5666796"/>
              <a:gd name="connsiteX15" fmla="*/ 3914006 w 7636996"/>
              <a:gd name="connsiteY15" fmla="*/ 2574289 h 5666796"/>
              <a:gd name="connsiteX16" fmla="*/ 4530217 w 7636996"/>
              <a:gd name="connsiteY16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179929 w 7636996"/>
              <a:gd name="connsiteY2" fmla="*/ 1137149 h 5666796"/>
              <a:gd name="connsiteX3" fmla="*/ 5710570 w 7636996"/>
              <a:gd name="connsiteY3" fmla="*/ 206764 h 5666796"/>
              <a:gd name="connsiteX4" fmla="*/ 7606526 w 7636996"/>
              <a:gd name="connsiteY4" fmla="*/ 300422 h 5666796"/>
              <a:gd name="connsiteX5" fmla="*/ 6879913 w 7636996"/>
              <a:gd name="connsiteY5" fmla="*/ 3227557 h 5666796"/>
              <a:gd name="connsiteX6" fmla="*/ 6871507 w 7636996"/>
              <a:gd name="connsiteY6" fmla="*/ 4079490 h 5666796"/>
              <a:gd name="connsiteX7" fmla="*/ 6751804 w 7636996"/>
              <a:gd name="connsiteY7" fmla="*/ 4755028 h 5666796"/>
              <a:gd name="connsiteX8" fmla="*/ 5247195 w 7636996"/>
              <a:gd name="connsiteY8" fmla="*/ 5055187 h 5666796"/>
              <a:gd name="connsiteX9" fmla="*/ 4167431 w 7636996"/>
              <a:gd name="connsiteY9" fmla="*/ 5452066 h 5666796"/>
              <a:gd name="connsiteX10" fmla="*/ 3219526 w 7636996"/>
              <a:gd name="connsiteY10" fmla="*/ 5591867 h 5666796"/>
              <a:gd name="connsiteX11" fmla="*/ 2731048 w 7636996"/>
              <a:gd name="connsiteY11" fmla="*/ 4469232 h 5666796"/>
              <a:gd name="connsiteX12" fmla="*/ 1591273 w 7636996"/>
              <a:gd name="connsiteY12" fmla="*/ 5311207 h 5666796"/>
              <a:gd name="connsiteX13" fmla="*/ 919168 w 7636996"/>
              <a:gd name="connsiteY13" fmla="*/ 4866720 h 5666796"/>
              <a:gd name="connsiteX14" fmla="*/ 16778 w 7636996"/>
              <a:gd name="connsiteY14" fmla="*/ 3719530 h 5666796"/>
              <a:gd name="connsiteX15" fmla="*/ 1762117 w 7636996"/>
              <a:gd name="connsiteY15" fmla="*/ 3872385 h 5666796"/>
              <a:gd name="connsiteX16" fmla="*/ 3914006 w 7636996"/>
              <a:gd name="connsiteY16" fmla="*/ 2574289 h 5666796"/>
              <a:gd name="connsiteX17" fmla="*/ 4530217 w 7636996"/>
              <a:gd name="connsiteY17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026994 w 7636996"/>
              <a:gd name="connsiteY2" fmla="*/ 988539 h 5666796"/>
              <a:gd name="connsiteX3" fmla="*/ 5710570 w 7636996"/>
              <a:gd name="connsiteY3" fmla="*/ 206764 h 5666796"/>
              <a:gd name="connsiteX4" fmla="*/ 7606526 w 7636996"/>
              <a:gd name="connsiteY4" fmla="*/ 300422 h 5666796"/>
              <a:gd name="connsiteX5" fmla="*/ 6879913 w 7636996"/>
              <a:gd name="connsiteY5" fmla="*/ 3227557 h 5666796"/>
              <a:gd name="connsiteX6" fmla="*/ 6871507 w 7636996"/>
              <a:gd name="connsiteY6" fmla="*/ 4079490 h 5666796"/>
              <a:gd name="connsiteX7" fmla="*/ 6751804 w 7636996"/>
              <a:gd name="connsiteY7" fmla="*/ 4755028 h 5666796"/>
              <a:gd name="connsiteX8" fmla="*/ 5247195 w 7636996"/>
              <a:gd name="connsiteY8" fmla="*/ 5055187 h 5666796"/>
              <a:gd name="connsiteX9" fmla="*/ 4167431 w 7636996"/>
              <a:gd name="connsiteY9" fmla="*/ 5452066 h 5666796"/>
              <a:gd name="connsiteX10" fmla="*/ 3219526 w 7636996"/>
              <a:gd name="connsiteY10" fmla="*/ 5591867 h 5666796"/>
              <a:gd name="connsiteX11" fmla="*/ 2731048 w 7636996"/>
              <a:gd name="connsiteY11" fmla="*/ 4469232 h 5666796"/>
              <a:gd name="connsiteX12" fmla="*/ 1591273 w 7636996"/>
              <a:gd name="connsiteY12" fmla="*/ 5311207 h 5666796"/>
              <a:gd name="connsiteX13" fmla="*/ 919168 w 7636996"/>
              <a:gd name="connsiteY13" fmla="*/ 4866720 h 5666796"/>
              <a:gd name="connsiteX14" fmla="*/ 16778 w 7636996"/>
              <a:gd name="connsiteY14" fmla="*/ 3719530 h 5666796"/>
              <a:gd name="connsiteX15" fmla="*/ 1762117 w 7636996"/>
              <a:gd name="connsiteY15" fmla="*/ 3872385 h 5666796"/>
              <a:gd name="connsiteX16" fmla="*/ 3914006 w 7636996"/>
              <a:gd name="connsiteY16" fmla="*/ 2574289 h 5666796"/>
              <a:gd name="connsiteX17" fmla="*/ 4530217 w 7636996"/>
              <a:gd name="connsiteY17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026994 w 7636996"/>
              <a:gd name="connsiteY2" fmla="*/ 988539 h 5666796"/>
              <a:gd name="connsiteX3" fmla="*/ 5710570 w 7636996"/>
              <a:gd name="connsiteY3" fmla="*/ 206764 h 5666796"/>
              <a:gd name="connsiteX4" fmla="*/ 7606526 w 7636996"/>
              <a:gd name="connsiteY4" fmla="*/ 300422 h 5666796"/>
              <a:gd name="connsiteX5" fmla="*/ 6879913 w 7636996"/>
              <a:gd name="connsiteY5" fmla="*/ 3227557 h 5666796"/>
              <a:gd name="connsiteX6" fmla="*/ 6871507 w 7636996"/>
              <a:gd name="connsiteY6" fmla="*/ 4079490 h 5666796"/>
              <a:gd name="connsiteX7" fmla="*/ 6751804 w 7636996"/>
              <a:gd name="connsiteY7" fmla="*/ 4755028 h 5666796"/>
              <a:gd name="connsiteX8" fmla="*/ 5247195 w 7636996"/>
              <a:gd name="connsiteY8" fmla="*/ 5055187 h 5666796"/>
              <a:gd name="connsiteX9" fmla="*/ 4167431 w 7636996"/>
              <a:gd name="connsiteY9" fmla="*/ 5452066 h 5666796"/>
              <a:gd name="connsiteX10" fmla="*/ 3219526 w 7636996"/>
              <a:gd name="connsiteY10" fmla="*/ 5591867 h 5666796"/>
              <a:gd name="connsiteX11" fmla="*/ 2731048 w 7636996"/>
              <a:gd name="connsiteY11" fmla="*/ 4469232 h 5666796"/>
              <a:gd name="connsiteX12" fmla="*/ 1591273 w 7636996"/>
              <a:gd name="connsiteY12" fmla="*/ 5311207 h 5666796"/>
              <a:gd name="connsiteX13" fmla="*/ 919168 w 7636996"/>
              <a:gd name="connsiteY13" fmla="*/ 4866720 h 5666796"/>
              <a:gd name="connsiteX14" fmla="*/ 16778 w 7636996"/>
              <a:gd name="connsiteY14" fmla="*/ 3719530 h 5666796"/>
              <a:gd name="connsiteX15" fmla="*/ 1762117 w 7636996"/>
              <a:gd name="connsiteY15" fmla="*/ 3872385 h 5666796"/>
              <a:gd name="connsiteX16" fmla="*/ 3914006 w 7636996"/>
              <a:gd name="connsiteY16" fmla="*/ 2574289 h 5666796"/>
              <a:gd name="connsiteX17" fmla="*/ 4530217 w 7636996"/>
              <a:gd name="connsiteY17" fmla="*/ 2035388 h 5666796"/>
              <a:gd name="connsiteX0" fmla="*/ 4530217 w 7636996"/>
              <a:gd name="connsiteY0" fmla="*/ 2035388 h 5666796"/>
              <a:gd name="connsiteX1" fmla="*/ 4564649 w 7636996"/>
              <a:gd name="connsiteY1" fmla="*/ 2118408 h 5666796"/>
              <a:gd name="connsiteX2" fmla="*/ 5026994 w 7636996"/>
              <a:gd name="connsiteY2" fmla="*/ 988539 h 5666796"/>
              <a:gd name="connsiteX3" fmla="*/ 5710570 w 7636996"/>
              <a:gd name="connsiteY3" fmla="*/ 206764 h 5666796"/>
              <a:gd name="connsiteX4" fmla="*/ 7606526 w 7636996"/>
              <a:gd name="connsiteY4" fmla="*/ 300422 h 5666796"/>
              <a:gd name="connsiteX5" fmla="*/ 6879913 w 7636996"/>
              <a:gd name="connsiteY5" fmla="*/ 3227557 h 5666796"/>
              <a:gd name="connsiteX6" fmla="*/ 6871507 w 7636996"/>
              <a:gd name="connsiteY6" fmla="*/ 4079490 h 5666796"/>
              <a:gd name="connsiteX7" fmla="*/ 6751804 w 7636996"/>
              <a:gd name="connsiteY7" fmla="*/ 4755028 h 5666796"/>
              <a:gd name="connsiteX8" fmla="*/ 5247195 w 7636996"/>
              <a:gd name="connsiteY8" fmla="*/ 5055187 h 5666796"/>
              <a:gd name="connsiteX9" fmla="*/ 4167431 w 7636996"/>
              <a:gd name="connsiteY9" fmla="*/ 5452066 h 5666796"/>
              <a:gd name="connsiteX10" fmla="*/ 3219526 w 7636996"/>
              <a:gd name="connsiteY10" fmla="*/ 5591867 h 5666796"/>
              <a:gd name="connsiteX11" fmla="*/ 2731048 w 7636996"/>
              <a:gd name="connsiteY11" fmla="*/ 4469232 h 5666796"/>
              <a:gd name="connsiteX12" fmla="*/ 1591273 w 7636996"/>
              <a:gd name="connsiteY12" fmla="*/ 5311207 h 5666796"/>
              <a:gd name="connsiteX13" fmla="*/ 919168 w 7636996"/>
              <a:gd name="connsiteY13" fmla="*/ 4866720 h 5666796"/>
              <a:gd name="connsiteX14" fmla="*/ 16778 w 7636996"/>
              <a:gd name="connsiteY14" fmla="*/ 3719530 h 5666796"/>
              <a:gd name="connsiteX15" fmla="*/ 1762117 w 7636996"/>
              <a:gd name="connsiteY15" fmla="*/ 3872385 h 5666796"/>
              <a:gd name="connsiteX16" fmla="*/ 3914006 w 7636996"/>
              <a:gd name="connsiteY16" fmla="*/ 2574289 h 5666796"/>
              <a:gd name="connsiteX17" fmla="*/ 4530217 w 7636996"/>
              <a:gd name="connsiteY17" fmla="*/ 2035388 h 5666796"/>
              <a:gd name="connsiteX0" fmla="*/ 4530217 w 7633420"/>
              <a:gd name="connsiteY0" fmla="*/ 2039693 h 5671101"/>
              <a:gd name="connsiteX1" fmla="*/ 4564649 w 7633420"/>
              <a:gd name="connsiteY1" fmla="*/ 2122713 h 5671101"/>
              <a:gd name="connsiteX2" fmla="*/ 5026994 w 7633420"/>
              <a:gd name="connsiteY2" fmla="*/ 992844 h 5671101"/>
              <a:gd name="connsiteX3" fmla="*/ 5795534 w 7633420"/>
              <a:gd name="connsiteY3" fmla="*/ 202327 h 5671101"/>
              <a:gd name="connsiteX4" fmla="*/ 7606526 w 7633420"/>
              <a:gd name="connsiteY4" fmla="*/ 304727 h 5671101"/>
              <a:gd name="connsiteX5" fmla="*/ 6879913 w 7633420"/>
              <a:gd name="connsiteY5" fmla="*/ 3231862 h 5671101"/>
              <a:gd name="connsiteX6" fmla="*/ 6871507 w 7633420"/>
              <a:gd name="connsiteY6" fmla="*/ 4083795 h 5671101"/>
              <a:gd name="connsiteX7" fmla="*/ 6751804 w 7633420"/>
              <a:gd name="connsiteY7" fmla="*/ 4759333 h 5671101"/>
              <a:gd name="connsiteX8" fmla="*/ 5247195 w 7633420"/>
              <a:gd name="connsiteY8" fmla="*/ 5059492 h 5671101"/>
              <a:gd name="connsiteX9" fmla="*/ 4167431 w 7633420"/>
              <a:gd name="connsiteY9" fmla="*/ 5456371 h 5671101"/>
              <a:gd name="connsiteX10" fmla="*/ 3219526 w 7633420"/>
              <a:gd name="connsiteY10" fmla="*/ 5596172 h 5671101"/>
              <a:gd name="connsiteX11" fmla="*/ 2731048 w 7633420"/>
              <a:gd name="connsiteY11" fmla="*/ 4473537 h 5671101"/>
              <a:gd name="connsiteX12" fmla="*/ 1591273 w 7633420"/>
              <a:gd name="connsiteY12" fmla="*/ 5315512 h 5671101"/>
              <a:gd name="connsiteX13" fmla="*/ 919168 w 7633420"/>
              <a:gd name="connsiteY13" fmla="*/ 4871025 h 5671101"/>
              <a:gd name="connsiteX14" fmla="*/ 16778 w 7633420"/>
              <a:gd name="connsiteY14" fmla="*/ 3723835 h 5671101"/>
              <a:gd name="connsiteX15" fmla="*/ 1762117 w 7633420"/>
              <a:gd name="connsiteY15" fmla="*/ 3876690 h 5671101"/>
              <a:gd name="connsiteX16" fmla="*/ 3914006 w 7633420"/>
              <a:gd name="connsiteY16" fmla="*/ 2578594 h 5671101"/>
              <a:gd name="connsiteX17" fmla="*/ 4530217 w 7633420"/>
              <a:gd name="connsiteY17" fmla="*/ 2039693 h 5671101"/>
              <a:gd name="connsiteX0" fmla="*/ 4530217 w 7633420"/>
              <a:gd name="connsiteY0" fmla="*/ 2003844 h 5635252"/>
              <a:gd name="connsiteX1" fmla="*/ 4564649 w 7633420"/>
              <a:gd name="connsiteY1" fmla="*/ 2086864 h 5635252"/>
              <a:gd name="connsiteX2" fmla="*/ 5026994 w 7633420"/>
              <a:gd name="connsiteY2" fmla="*/ 956995 h 5635252"/>
              <a:gd name="connsiteX3" fmla="*/ 5795534 w 7633420"/>
              <a:gd name="connsiteY3" fmla="*/ 166478 h 5635252"/>
              <a:gd name="connsiteX4" fmla="*/ 7606526 w 7633420"/>
              <a:gd name="connsiteY4" fmla="*/ 268878 h 5635252"/>
              <a:gd name="connsiteX5" fmla="*/ 6879913 w 7633420"/>
              <a:gd name="connsiteY5" fmla="*/ 3196013 h 5635252"/>
              <a:gd name="connsiteX6" fmla="*/ 6871507 w 7633420"/>
              <a:gd name="connsiteY6" fmla="*/ 4047946 h 5635252"/>
              <a:gd name="connsiteX7" fmla="*/ 6751804 w 7633420"/>
              <a:gd name="connsiteY7" fmla="*/ 4723484 h 5635252"/>
              <a:gd name="connsiteX8" fmla="*/ 5247195 w 7633420"/>
              <a:gd name="connsiteY8" fmla="*/ 5023643 h 5635252"/>
              <a:gd name="connsiteX9" fmla="*/ 4167431 w 7633420"/>
              <a:gd name="connsiteY9" fmla="*/ 5420522 h 5635252"/>
              <a:gd name="connsiteX10" fmla="*/ 3219526 w 7633420"/>
              <a:gd name="connsiteY10" fmla="*/ 5560323 h 5635252"/>
              <a:gd name="connsiteX11" fmla="*/ 2731048 w 7633420"/>
              <a:gd name="connsiteY11" fmla="*/ 4437688 h 5635252"/>
              <a:gd name="connsiteX12" fmla="*/ 1591273 w 7633420"/>
              <a:gd name="connsiteY12" fmla="*/ 5279663 h 5635252"/>
              <a:gd name="connsiteX13" fmla="*/ 919168 w 7633420"/>
              <a:gd name="connsiteY13" fmla="*/ 4835176 h 5635252"/>
              <a:gd name="connsiteX14" fmla="*/ 16778 w 7633420"/>
              <a:gd name="connsiteY14" fmla="*/ 3687986 h 5635252"/>
              <a:gd name="connsiteX15" fmla="*/ 1762117 w 7633420"/>
              <a:gd name="connsiteY15" fmla="*/ 3840841 h 5635252"/>
              <a:gd name="connsiteX16" fmla="*/ 3914006 w 7633420"/>
              <a:gd name="connsiteY16" fmla="*/ 2542745 h 5635252"/>
              <a:gd name="connsiteX17" fmla="*/ 4530217 w 7633420"/>
              <a:gd name="connsiteY17" fmla="*/ 2003844 h 5635252"/>
              <a:gd name="connsiteX0" fmla="*/ 4530217 w 7501300"/>
              <a:gd name="connsiteY0" fmla="*/ 1905294 h 5536702"/>
              <a:gd name="connsiteX1" fmla="*/ 4564649 w 7501300"/>
              <a:gd name="connsiteY1" fmla="*/ 1988314 h 5536702"/>
              <a:gd name="connsiteX2" fmla="*/ 5026994 w 7501300"/>
              <a:gd name="connsiteY2" fmla="*/ 858445 h 5536702"/>
              <a:gd name="connsiteX3" fmla="*/ 5795534 w 7501300"/>
              <a:gd name="connsiteY3" fmla="*/ 67928 h 5536702"/>
              <a:gd name="connsiteX4" fmla="*/ 7470584 w 7501300"/>
              <a:gd name="connsiteY4" fmla="*/ 353904 h 5536702"/>
              <a:gd name="connsiteX5" fmla="*/ 6879913 w 7501300"/>
              <a:gd name="connsiteY5" fmla="*/ 3097463 h 5536702"/>
              <a:gd name="connsiteX6" fmla="*/ 6871507 w 7501300"/>
              <a:gd name="connsiteY6" fmla="*/ 3949396 h 5536702"/>
              <a:gd name="connsiteX7" fmla="*/ 6751804 w 7501300"/>
              <a:gd name="connsiteY7" fmla="*/ 4624934 h 5536702"/>
              <a:gd name="connsiteX8" fmla="*/ 5247195 w 7501300"/>
              <a:gd name="connsiteY8" fmla="*/ 4925093 h 5536702"/>
              <a:gd name="connsiteX9" fmla="*/ 4167431 w 7501300"/>
              <a:gd name="connsiteY9" fmla="*/ 5321972 h 5536702"/>
              <a:gd name="connsiteX10" fmla="*/ 3219526 w 7501300"/>
              <a:gd name="connsiteY10" fmla="*/ 5461773 h 5536702"/>
              <a:gd name="connsiteX11" fmla="*/ 2731048 w 7501300"/>
              <a:gd name="connsiteY11" fmla="*/ 4339138 h 5536702"/>
              <a:gd name="connsiteX12" fmla="*/ 1591273 w 7501300"/>
              <a:gd name="connsiteY12" fmla="*/ 5181113 h 5536702"/>
              <a:gd name="connsiteX13" fmla="*/ 919168 w 7501300"/>
              <a:gd name="connsiteY13" fmla="*/ 4736626 h 5536702"/>
              <a:gd name="connsiteX14" fmla="*/ 16778 w 7501300"/>
              <a:gd name="connsiteY14" fmla="*/ 3589436 h 5536702"/>
              <a:gd name="connsiteX15" fmla="*/ 1762117 w 7501300"/>
              <a:gd name="connsiteY15" fmla="*/ 3742291 h 5536702"/>
              <a:gd name="connsiteX16" fmla="*/ 3914006 w 7501300"/>
              <a:gd name="connsiteY16" fmla="*/ 2444195 h 5536702"/>
              <a:gd name="connsiteX17" fmla="*/ 4530217 w 7501300"/>
              <a:gd name="connsiteY17" fmla="*/ 1905294 h 5536702"/>
              <a:gd name="connsiteX0" fmla="*/ 4530217 w 7513560"/>
              <a:gd name="connsiteY0" fmla="*/ 1972187 h 5603595"/>
              <a:gd name="connsiteX1" fmla="*/ 4564649 w 7513560"/>
              <a:gd name="connsiteY1" fmla="*/ 2055207 h 5603595"/>
              <a:gd name="connsiteX2" fmla="*/ 5026994 w 7513560"/>
              <a:gd name="connsiteY2" fmla="*/ 925338 h 5603595"/>
              <a:gd name="connsiteX3" fmla="*/ 5795534 w 7513560"/>
              <a:gd name="connsiteY3" fmla="*/ 134821 h 5603595"/>
              <a:gd name="connsiteX4" fmla="*/ 7470584 w 7513560"/>
              <a:gd name="connsiteY4" fmla="*/ 420797 h 5603595"/>
              <a:gd name="connsiteX5" fmla="*/ 6879913 w 7513560"/>
              <a:gd name="connsiteY5" fmla="*/ 3164356 h 5603595"/>
              <a:gd name="connsiteX6" fmla="*/ 6871507 w 7513560"/>
              <a:gd name="connsiteY6" fmla="*/ 4016289 h 5603595"/>
              <a:gd name="connsiteX7" fmla="*/ 6751804 w 7513560"/>
              <a:gd name="connsiteY7" fmla="*/ 4691827 h 5603595"/>
              <a:gd name="connsiteX8" fmla="*/ 5247195 w 7513560"/>
              <a:gd name="connsiteY8" fmla="*/ 4991986 h 5603595"/>
              <a:gd name="connsiteX9" fmla="*/ 4167431 w 7513560"/>
              <a:gd name="connsiteY9" fmla="*/ 5388865 h 5603595"/>
              <a:gd name="connsiteX10" fmla="*/ 3219526 w 7513560"/>
              <a:gd name="connsiteY10" fmla="*/ 5528666 h 5603595"/>
              <a:gd name="connsiteX11" fmla="*/ 2731048 w 7513560"/>
              <a:gd name="connsiteY11" fmla="*/ 4406031 h 5603595"/>
              <a:gd name="connsiteX12" fmla="*/ 1591273 w 7513560"/>
              <a:gd name="connsiteY12" fmla="*/ 5248006 h 5603595"/>
              <a:gd name="connsiteX13" fmla="*/ 919168 w 7513560"/>
              <a:gd name="connsiteY13" fmla="*/ 4803519 h 5603595"/>
              <a:gd name="connsiteX14" fmla="*/ 16778 w 7513560"/>
              <a:gd name="connsiteY14" fmla="*/ 3656329 h 5603595"/>
              <a:gd name="connsiteX15" fmla="*/ 1762117 w 7513560"/>
              <a:gd name="connsiteY15" fmla="*/ 3809184 h 5603595"/>
              <a:gd name="connsiteX16" fmla="*/ 3914006 w 7513560"/>
              <a:gd name="connsiteY16" fmla="*/ 2511088 h 5603595"/>
              <a:gd name="connsiteX17" fmla="*/ 4530217 w 7513560"/>
              <a:gd name="connsiteY17" fmla="*/ 1972187 h 5603595"/>
              <a:gd name="connsiteX0" fmla="*/ 4453750 w 7513560"/>
              <a:gd name="connsiteY0" fmla="*/ 2216955 h 5603595"/>
              <a:gd name="connsiteX1" fmla="*/ 4564649 w 7513560"/>
              <a:gd name="connsiteY1" fmla="*/ 2055207 h 5603595"/>
              <a:gd name="connsiteX2" fmla="*/ 5026994 w 7513560"/>
              <a:gd name="connsiteY2" fmla="*/ 925338 h 5603595"/>
              <a:gd name="connsiteX3" fmla="*/ 5795534 w 7513560"/>
              <a:gd name="connsiteY3" fmla="*/ 134821 h 5603595"/>
              <a:gd name="connsiteX4" fmla="*/ 7470584 w 7513560"/>
              <a:gd name="connsiteY4" fmla="*/ 420797 h 5603595"/>
              <a:gd name="connsiteX5" fmla="*/ 6879913 w 7513560"/>
              <a:gd name="connsiteY5" fmla="*/ 3164356 h 5603595"/>
              <a:gd name="connsiteX6" fmla="*/ 6871507 w 7513560"/>
              <a:gd name="connsiteY6" fmla="*/ 4016289 h 5603595"/>
              <a:gd name="connsiteX7" fmla="*/ 6751804 w 7513560"/>
              <a:gd name="connsiteY7" fmla="*/ 4691827 h 5603595"/>
              <a:gd name="connsiteX8" fmla="*/ 5247195 w 7513560"/>
              <a:gd name="connsiteY8" fmla="*/ 4991986 h 5603595"/>
              <a:gd name="connsiteX9" fmla="*/ 4167431 w 7513560"/>
              <a:gd name="connsiteY9" fmla="*/ 5388865 h 5603595"/>
              <a:gd name="connsiteX10" fmla="*/ 3219526 w 7513560"/>
              <a:gd name="connsiteY10" fmla="*/ 5528666 h 5603595"/>
              <a:gd name="connsiteX11" fmla="*/ 2731048 w 7513560"/>
              <a:gd name="connsiteY11" fmla="*/ 4406031 h 5603595"/>
              <a:gd name="connsiteX12" fmla="*/ 1591273 w 7513560"/>
              <a:gd name="connsiteY12" fmla="*/ 5248006 h 5603595"/>
              <a:gd name="connsiteX13" fmla="*/ 919168 w 7513560"/>
              <a:gd name="connsiteY13" fmla="*/ 4803519 h 5603595"/>
              <a:gd name="connsiteX14" fmla="*/ 16778 w 7513560"/>
              <a:gd name="connsiteY14" fmla="*/ 3656329 h 5603595"/>
              <a:gd name="connsiteX15" fmla="*/ 1762117 w 7513560"/>
              <a:gd name="connsiteY15" fmla="*/ 3809184 h 5603595"/>
              <a:gd name="connsiteX16" fmla="*/ 3914006 w 7513560"/>
              <a:gd name="connsiteY16" fmla="*/ 2511088 h 5603595"/>
              <a:gd name="connsiteX17" fmla="*/ 4453750 w 7513560"/>
              <a:gd name="connsiteY17" fmla="*/ 2216955 h 5603595"/>
              <a:gd name="connsiteX0" fmla="*/ 4453750 w 7513560"/>
              <a:gd name="connsiteY0" fmla="*/ 2216955 h 5603595"/>
              <a:gd name="connsiteX1" fmla="*/ 4564649 w 7513560"/>
              <a:gd name="connsiteY1" fmla="*/ 2055207 h 5603595"/>
              <a:gd name="connsiteX2" fmla="*/ 5026994 w 7513560"/>
              <a:gd name="connsiteY2" fmla="*/ 925338 h 5603595"/>
              <a:gd name="connsiteX3" fmla="*/ 5795534 w 7513560"/>
              <a:gd name="connsiteY3" fmla="*/ 134821 h 5603595"/>
              <a:gd name="connsiteX4" fmla="*/ 7470584 w 7513560"/>
              <a:gd name="connsiteY4" fmla="*/ 420797 h 5603595"/>
              <a:gd name="connsiteX5" fmla="*/ 6879913 w 7513560"/>
              <a:gd name="connsiteY5" fmla="*/ 3164356 h 5603595"/>
              <a:gd name="connsiteX6" fmla="*/ 6871507 w 7513560"/>
              <a:gd name="connsiteY6" fmla="*/ 4016289 h 5603595"/>
              <a:gd name="connsiteX7" fmla="*/ 6751804 w 7513560"/>
              <a:gd name="connsiteY7" fmla="*/ 4691827 h 5603595"/>
              <a:gd name="connsiteX8" fmla="*/ 5247195 w 7513560"/>
              <a:gd name="connsiteY8" fmla="*/ 4991986 h 5603595"/>
              <a:gd name="connsiteX9" fmla="*/ 4167431 w 7513560"/>
              <a:gd name="connsiteY9" fmla="*/ 5388865 h 5603595"/>
              <a:gd name="connsiteX10" fmla="*/ 3219526 w 7513560"/>
              <a:gd name="connsiteY10" fmla="*/ 5528666 h 5603595"/>
              <a:gd name="connsiteX11" fmla="*/ 2731048 w 7513560"/>
              <a:gd name="connsiteY11" fmla="*/ 4406031 h 5603595"/>
              <a:gd name="connsiteX12" fmla="*/ 1591273 w 7513560"/>
              <a:gd name="connsiteY12" fmla="*/ 5248006 h 5603595"/>
              <a:gd name="connsiteX13" fmla="*/ 919168 w 7513560"/>
              <a:gd name="connsiteY13" fmla="*/ 4803519 h 5603595"/>
              <a:gd name="connsiteX14" fmla="*/ 16778 w 7513560"/>
              <a:gd name="connsiteY14" fmla="*/ 3656329 h 5603595"/>
              <a:gd name="connsiteX15" fmla="*/ 1762117 w 7513560"/>
              <a:gd name="connsiteY15" fmla="*/ 3809184 h 5603595"/>
              <a:gd name="connsiteX16" fmla="*/ 3914006 w 7513560"/>
              <a:gd name="connsiteY16" fmla="*/ 2511088 h 5603595"/>
              <a:gd name="connsiteX17" fmla="*/ 4453750 w 7513560"/>
              <a:gd name="connsiteY17" fmla="*/ 2216955 h 5603595"/>
              <a:gd name="connsiteX0" fmla="*/ 4453750 w 7513560"/>
              <a:gd name="connsiteY0" fmla="*/ 2216955 h 5633359"/>
              <a:gd name="connsiteX1" fmla="*/ 4564649 w 7513560"/>
              <a:gd name="connsiteY1" fmla="*/ 2055207 h 5633359"/>
              <a:gd name="connsiteX2" fmla="*/ 5026994 w 7513560"/>
              <a:gd name="connsiteY2" fmla="*/ 925338 h 5633359"/>
              <a:gd name="connsiteX3" fmla="*/ 5795534 w 7513560"/>
              <a:gd name="connsiteY3" fmla="*/ 134821 h 5633359"/>
              <a:gd name="connsiteX4" fmla="*/ 7470584 w 7513560"/>
              <a:gd name="connsiteY4" fmla="*/ 420797 h 5633359"/>
              <a:gd name="connsiteX5" fmla="*/ 6879913 w 7513560"/>
              <a:gd name="connsiteY5" fmla="*/ 3164356 h 5633359"/>
              <a:gd name="connsiteX6" fmla="*/ 6871507 w 7513560"/>
              <a:gd name="connsiteY6" fmla="*/ 4016289 h 5633359"/>
              <a:gd name="connsiteX7" fmla="*/ 6751804 w 7513560"/>
              <a:gd name="connsiteY7" fmla="*/ 4691827 h 5633359"/>
              <a:gd name="connsiteX8" fmla="*/ 5247195 w 7513560"/>
              <a:gd name="connsiteY8" fmla="*/ 4991986 h 5633359"/>
              <a:gd name="connsiteX9" fmla="*/ 4167431 w 7513560"/>
              <a:gd name="connsiteY9" fmla="*/ 5388865 h 5633359"/>
              <a:gd name="connsiteX10" fmla="*/ 3219526 w 7513560"/>
              <a:gd name="connsiteY10" fmla="*/ 5528666 h 5633359"/>
              <a:gd name="connsiteX11" fmla="*/ 2731048 w 7513560"/>
              <a:gd name="connsiteY11" fmla="*/ 4406031 h 5633359"/>
              <a:gd name="connsiteX12" fmla="*/ 1591273 w 7513560"/>
              <a:gd name="connsiteY12" fmla="*/ 5248006 h 5633359"/>
              <a:gd name="connsiteX13" fmla="*/ 919168 w 7513560"/>
              <a:gd name="connsiteY13" fmla="*/ 4803519 h 5633359"/>
              <a:gd name="connsiteX14" fmla="*/ 16778 w 7513560"/>
              <a:gd name="connsiteY14" fmla="*/ 3656329 h 5633359"/>
              <a:gd name="connsiteX15" fmla="*/ 1762117 w 7513560"/>
              <a:gd name="connsiteY15" fmla="*/ 3809184 h 5633359"/>
              <a:gd name="connsiteX16" fmla="*/ 3914006 w 7513560"/>
              <a:gd name="connsiteY16" fmla="*/ 2511088 h 5633359"/>
              <a:gd name="connsiteX17" fmla="*/ 4453750 w 7513560"/>
              <a:gd name="connsiteY17" fmla="*/ 2216955 h 5633359"/>
              <a:gd name="connsiteX0" fmla="*/ 4453750 w 7513560"/>
              <a:gd name="connsiteY0" fmla="*/ 2216955 h 5724393"/>
              <a:gd name="connsiteX1" fmla="*/ 4564649 w 7513560"/>
              <a:gd name="connsiteY1" fmla="*/ 2055207 h 5724393"/>
              <a:gd name="connsiteX2" fmla="*/ 5026994 w 7513560"/>
              <a:gd name="connsiteY2" fmla="*/ 925338 h 5724393"/>
              <a:gd name="connsiteX3" fmla="*/ 5795534 w 7513560"/>
              <a:gd name="connsiteY3" fmla="*/ 134821 h 5724393"/>
              <a:gd name="connsiteX4" fmla="*/ 7470584 w 7513560"/>
              <a:gd name="connsiteY4" fmla="*/ 420797 h 5724393"/>
              <a:gd name="connsiteX5" fmla="*/ 6879913 w 7513560"/>
              <a:gd name="connsiteY5" fmla="*/ 3164356 h 5724393"/>
              <a:gd name="connsiteX6" fmla="*/ 6871507 w 7513560"/>
              <a:gd name="connsiteY6" fmla="*/ 4016289 h 5724393"/>
              <a:gd name="connsiteX7" fmla="*/ 6751804 w 7513560"/>
              <a:gd name="connsiteY7" fmla="*/ 4691827 h 5724393"/>
              <a:gd name="connsiteX8" fmla="*/ 5247195 w 7513560"/>
              <a:gd name="connsiteY8" fmla="*/ 4991986 h 5724393"/>
              <a:gd name="connsiteX9" fmla="*/ 4167431 w 7513560"/>
              <a:gd name="connsiteY9" fmla="*/ 5388865 h 5724393"/>
              <a:gd name="connsiteX10" fmla="*/ 3219526 w 7513560"/>
              <a:gd name="connsiteY10" fmla="*/ 5528666 h 5724393"/>
              <a:gd name="connsiteX11" fmla="*/ 2731048 w 7513560"/>
              <a:gd name="connsiteY11" fmla="*/ 4406031 h 5724393"/>
              <a:gd name="connsiteX12" fmla="*/ 1591273 w 7513560"/>
              <a:gd name="connsiteY12" fmla="*/ 5248006 h 5724393"/>
              <a:gd name="connsiteX13" fmla="*/ 919168 w 7513560"/>
              <a:gd name="connsiteY13" fmla="*/ 4803519 h 5724393"/>
              <a:gd name="connsiteX14" fmla="*/ 16778 w 7513560"/>
              <a:gd name="connsiteY14" fmla="*/ 3656329 h 5724393"/>
              <a:gd name="connsiteX15" fmla="*/ 1762117 w 7513560"/>
              <a:gd name="connsiteY15" fmla="*/ 3809184 h 5724393"/>
              <a:gd name="connsiteX16" fmla="*/ 3914006 w 7513560"/>
              <a:gd name="connsiteY16" fmla="*/ 2511088 h 5724393"/>
              <a:gd name="connsiteX17" fmla="*/ 4453750 w 7513560"/>
              <a:gd name="connsiteY17" fmla="*/ 2216955 h 5724393"/>
              <a:gd name="connsiteX0" fmla="*/ 4453750 w 7513560"/>
              <a:gd name="connsiteY0" fmla="*/ 2216955 h 5731067"/>
              <a:gd name="connsiteX1" fmla="*/ 4564649 w 7513560"/>
              <a:gd name="connsiteY1" fmla="*/ 2055207 h 5731067"/>
              <a:gd name="connsiteX2" fmla="*/ 5026994 w 7513560"/>
              <a:gd name="connsiteY2" fmla="*/ 925338 h 5731067"/>
              <a:gd name="connsiteX3" fmla="*/ 5795534 w 7513560"/>
              <a:gd name="connsiteY3" fmla="*/ 134821 h 5731067"/>
              <a:gd name="connsiteX4" fmla="*/ 7470584 w 7513560"/>
              <a:gd name="connsiteY4" fmla="*/ 420797 h 5731067"/>
              <a:gd name="connsiteX5" fmla="*/ 6879913 w 7513560"/>
              <a:gd name="connsiteY5" fmla="*/ 3164356 h 5731067"/>
              <a:gd name="connsiteX6" fmla="*/ 6871507 w 7513560"/>
              <a:gd name="connsiteY6" fmla="*/ 4016289 h 5731067"/>
              <a:gd name="connsiteX7" fmla="*/ 6751804 w 7513560"/>
              <a:gd name="connsiteY7" fmla="*/ 4691827 h 5731067"/>
              <a:gd name="connsiteX8" fmla="*/ 5247195 w 7513560"/>
              <a:gd name="connsiteY8" fmla="*/ 4991986 h 5731067"/>
              <a:gd name="connsiteX9" fmla="*/ 4167431 w 7513560"/>
              <a:gd name="connsiteY9" fmla="*/ 5388865 h 5731067"/>
              <a:gd name="connsiteX10" fmla="*/ 3293870 w 7513560"/>
              <a:gd name="connsiteY10" fmla="*/ 5539594 h 5731067"/>
              <a:gd name="connsiteX11" fmla="*/ 2731048 w 7513560"/>
              <a:gd name="connsiteY11" fmla="*/ 4406031 h 5731067"/>
              <a:gd name="connsiteX12" fmla="*/ 1591273 w 7513560"/>
              <a:gd name="connsiteY12" fmla="*/ 5248006 h 5731067"/>
              <a:gd name="connsiteX13" fmla="*/ 919168 w 7513560"/>
              <a:gd name="connsiteY13" fmla="*/ 4803519 h 5731067"/>
              <a:gd name="connsiteX14" fmla="*/ 16778 w 7513560"/>
              <a:gd name="connsiteY14" fmla="*/ 3656329 h 5731067"/>
              <a:gd name="connsiteX15" fmla="*/ 1762117 w 7513560"/>
              <a:gd name="connsiteY15" fmla="*/ 3809184 h 5731067"/>
              <a:gd name="connsiteX16" fmla="*/ 3914006 w 7513560"/>
              <a:gd name="connsiteY16" fmla="*/ 2511088 h 5731067"/>
              <a:gd name="connsiteX17" fmla="*/ 4453750 w 7513560"/>
              <a:gd name="connsiteY17" fmla="*/ 2216955 h 5731067"/>
              <a:gd name="connsiteX0" fmla="*/ 4453750 w 7513560"/>
              <a:gd name="connsiteY0" fmla="*/ 2216955 h 5717844"/>
              <a:gd name="connsiteX1" fmla="*/ 4564649 w 7513560"/>
              <a:gd name="connsiteY1" fmla="*/ 2055207 h 5717844"/>
              <a:gd name="connsiteX2" fmla="*/ 5026994 w 7513560"/>
              <a:gd name="connsiteY2" fmla="*/ 925338 h 5717844"/>
              <a:gd name="connsiteX3" fmla="*/ 5795534 w 7513560"/>
              <a:gd name="connsiteY3" fmla="*/ 134821 h 5717844"/>
              <a:gd name="connsiteX4" fmla="*/ 7470584 w 7513560"/>
              <a:gd name="connsiteY4" fmla="*/ 420797 h 5717844"/>
              <a:gd name="connsiteX5" fmla="*/ 6879913 w 7513560"/>
              <a:gd name="connsiteY5" fmla="*/ 3164356 h 5717844"/>
              <a:gd name="connsiteX6" fmla="*/ 6871507 w 7513560"/>
              <a:gd name="connsiteY6" fmla="*/ 4016289 h 5717844"/>
              <a:gd name="connsiteX7" fmla="*/ 6751804 w 7513560"/>
              <a:gd name="connsiteY7" fmla="*/ 4691827 h 5717844"/>
              <a:gd name="connsiteX8" fmla="*/ 5247195 w 7513560"/>
              <a:gd name="connsiteY8" fmla="*/ 4991986 h 5717844"/>
              <a:gd name="connsiteX9" fmla="*/ 4167431 w 7513560"/>
              <a:gd name="connsiteY9" fmla="*/ 5388865 h 5717844"/>
              <a:gd name="connsiteX10" fmla="*/ 3283250 w 7513560"/>
              <a:gd name="connsiteY10" fmla="*/ 5517740 h 5717844"/>
              <a:gd name="connsiteX11" fmla="*/ 2731048 w 7513560"/>
              <a:gd name="connsiteY11" fmla="*/ 4406031 h 5717844"/>
              <a:gd name="connsiteX12" fmla="*/ 1591273 w 7513560"/>
              <a:gd name="connsiteY12" fmla="*/ 5248006 h 5717844"/>
              <a:gd name="connsiteX13" fmla="*/ 919168 w 7513560"/>
              <a:gd name="connsiteY13" fmla="*/ 4803519 h 5717844"/>
              <a:gd name="connsiteX14" fmla="*/ 16778 w 7513560"/>
              <a:gd name="connsiteY14" fmla="*/ 3656329 h 5717844"/>
              <a:gd name="connsiteX15" fmla="*/ 1762117 w 7513560"/>
              <a:gd name="connsiteY15" fmla="*/ 3809184 h 5717844"/>
              <a:gd name="connsiteX16" fmla="*/ 3914006 w 7513560"/>
              <a:gd name="connsiteY16" fmla="*/ 2511088 h 5717844"/>
              <a:gd name="connsiteX17" fmla="*/ 4453750 w 7513560"/>
              <a:gd name="connsiteY17" fmla="*/ 2216955 h 5717844"/>
              <a:gd name="connsiteX0" fmla="*/ 4453750 w 7513560"/>
              <a:gd name="connsiteY0" fmla="*/ 2216955 h 5663537"/>
              <a:gd name="connsiteX1" fmla="*/ 4564649 w 7513560"/>
              <a:gd name="connsiteY1" fmla="*/ 2055207 h 5663537"/>
              <a:gd name="connsiteX2" fmla="*/ 5026994 w 7513560"/>
              <a:gd name="connsiteY2" fmla="*/ 925338 h 5663537"/>
              <a:gd name="connsiteX3" fmla="*/ 5795534 w 7513560"/>
              <a:gd name="connsiteY3" fmla="*/ 134821 h 5663537"/>
              <a:gd name="connsiteX4" fmla="*/ 7470584 w 7513560"/>
              <a:gd name="connsiteY4" fmla="*/ 420797 h 5663537"/>
              <a:gd name="connsiteX5" fmla="*/ 6879913 w 7513560"/>
              <a:gd name="connsiteY5" fmla="*/ 3164356 h 5663537"/>
              <a:gd name="connsiteX6" fmla="*/ 6871507 w 7513560"/>
              <a:gd name="connsiteY6" fmla="*/ 4016289 h 5663537"/>
              <a:gd name="connsiteX7" fmla="*/ 6751804 w 7513560"/>
              <a:gd name="connsiteY7" fmla="*/ 4691827 h 5663537"/>
              <a:gd name="connsiteX8" fmla="*/ 5247195 w 7513560"/>
              <a:gd name="connsiteY8" fmla="*/ 4991986 h 5663537"/>
              <a:gd name="connsiteX9" fmla="*/ 4167431 w 7513560"/>
              <a:gd name="connsiteY9" fmla="*/ 5388865 h 5663537"/>
              <a:gd name="connsiteX10" fmla="*/ 3283250 w 7513560"/>
              <a:gd name="connsiteY10" fmla="*/ 5517740 h 5663537"/>
              <a:gd name="connsiteX11" fmla="*/ 2646084 w 7513560"/>
              <a:gd name="connsiteY11" fmla="*/ 4362322 h 5663537"/>
              <a:gd name="connsiteX12" fmla="*/ 1591273 w 7513560"/>
              <a:gd name="connsiteY12" fmla="*/ 5248006 h 5663537"/>
              <a:gd name="connsiteX13" fmla="*/ 919168 w 7513560"/>
              <a:gd name="connsiteY13" fmla="*/ 4803519 h 5663537"/>
              <a:gd name="connsiteX14" fmla="*/ 16778 w 7513560"/>
              <a:gd name="connsiteY14" fmla="*/ 3656329 h 5663537"/>
              <a:gd name="connsiteX15" fmla="*/ 1762117 w 7513560"/>
              <a:gd name="connsiteY15" fmla="*/ 3809184 h 5663537"/>
              <a:gd name="connsiteX16" fmla="*/ 3914006 w 7513560"/>
              <a:gd name="connsiteY16" fmla="*/ 2511088 h 5663537"/>
              <a:gd name="connsiteX17" fmla="*/ 4453750 w 7513560"/>
              <a:gd name="connsiteY17" fmla="*/ 2216955 h 5663537"/>
              <a:gd name="connsiteX0" fmla="*/ 4453750 w 7513560"/>
              <a:gd name="connsiteY0" fmla="*/ 2216955 h 5663538"/>
              <a:gd name="connsiteX1" fmla="*/ 4564649 w 7513560"/>
              <a:gd name="connsiteY1" fmla="*/ 2055207 h 5663538"/>
              <a:gd name="connsiteX2" fmla="*/ 5026994 w 7513560"/>
              <a:gd name="connsiteY2" fmla="*/ 925338 h 5663538"/>
              <a:gd name="connsiteX3" fmla="*/ 5795534 w 7513560"/>
              <a:gd name="connsiteY3" fmla="*/ 134821 h 5663538"/>
              <a:gd name="connsiteX4" fmla="*/ 7470584 w 7513560"/>
              <a:gd name="connsiteY4" fmla="*/ 420797 h 5663538"/>
              <a:gd name="connsiteX5" fmla="*/ 6879913 w 7513560"/>
              <a:gd name="connsiteY5" fmla="*/ 3164356 h 5663538"/>
              <a:gd name="connsiteX6" fmla="*/ 6871507 w 7513560"/>
              <a:gd name="connsiteY6" fmla="*/ 4016289 h 5663538"/>
              <a:gd name="connsiteX7" fmla="*/ 6751804 w 7513560"/>
              <a:gd name="connsiteY7" fmla="*/ 4691827 h 5663538"/>
              <a:gd name="connsiteX8" fmla="*/ 5247195 w 7513560"/>
              <a:gd name="connsiteY8" fmla="*/ 4991986 h 5663538"/>
              <a:gd name="connsiteX9" fmla="*/ 4167431 w 7513560"/>
              <a:gd name="connsiteY9" fmla="*/ 5388865 h 5663538"/>
              <a:gd name="connsiteX10" fmla="*/ 3283250 w 7513560"/>
              <a:gd name="connsiteY10" fmla="*/ 5517740 h 5663538"/>
              <a:gd name="connsiteX11" fmla="*/ 2646084 w 7513560"/>
              <a:gd name="connsiteY11" fmla="*/ 4362322 h 5663538"/>
              <a:gd name="connsiteX12" fmla="*/ 1591273 w 7513560"/>
              <a:gd name="connsiteY12" fmla="*/ 5248006 h 5663538"/>
              <a:gd name="connsiteX13" fmla="*/ 919168 w 7513560"/>
              <a:gd name="connsiteY13" fmla="*/ 4803519 h 5663538"/>
              <a:gd name="connsiteX14" fmla="*/ 16778 w 7513560"/>
              <a:gd name="connsiteY14" fmla="*/ 3656329 h 5663538"/>
              <a:gd name="connsiteX15" fmla="*/ 1762117 w 7513560"/>
              <a:gd name="connsiteY15" fmla="*/ 3809184 h 5663538"/>
              <a:gd name="connsiteX16" fmla="*/ 3914006 w 7513560"/>
              <a:gd name="connsiteY16" fmla="*/ 2511088 h 5663538"/>
              <a:gd name="connsiteX17" fmla="*/ 4453750 w 7513560"/>
              <a:gd name="connsiteY17" fmla="*/ 2216955 h 5663538"/>
              <a:gd name="connsiteX0" fmla="*/ 4453750 w 7513560"/>
              <a:gd name="connsiteY0" fmla="*/ 2216955 h 5661423"/>
              <a:gd name="connsiteX1" fmla="*/ 4564649 w 7513560"/>
              <a:gd name="connsiteY1" fmla="*/ 2055207 h 5661423"/>
              <a:gd name="connsiteX2" fmla="*/ 5026994 w 7513560"/>
              <a:gd name="connsiteY2" fmla="*/ 925338 h 5661423"/>
              <a:gd name="connsiteX3" fmla="*/ 5795534 w 7513560"/>
              <a:gd name="connsiteY3" fmla="*/ 134821 h 5661423"/>
              <a:gd name="connsiteX4" fmla="*/ 7470584 w 7513560"/>
              <a:gd name="connsiteY4" fmla="*/ 420797 h 5661423"/>
              <a:gd name="connsiteX5" fmla="*/ 6879913 w 7513560"/>
              <a:gd name="connsiteY5" fmla="*/ 3164356 h 5661423"/>
              <a:gd name="connsiteX6" fmla="*/ 6871507 w 7513560"/>
              <a:gd name="connsiteY6" fmla="*/ 4016289 h 5661423"/>
              <a:gd name="connsiteX7" fmla="*/ 6751804 w 7513560"/>
              <a:gd name="connsiteY7" fmla="*/ 4691827 h 5661423"/>
              <a:gd name="connsiteX8" fmla="*/ 5247195 w 7513560"/>
              <a:gd name="connsiteY8" fmla="*/ 4991986 h 5661423"/>
              <a:gd name="connsiteX9" fmla="*/ 4167431 w 7513560"/>
              <a:gd name="connsiteY9" fmla="*/ 5388865 h 5661423"/>
              <a:gd name="connsiteX10" fmla="*/ 3283250 w 7513560"/>
              <a:gd name="connsiteY10" fmla="*/ 5517740 h 5661423"/>
              <a:gd name="connsiteX11" fmla="*/ 2677945 w 7513560"/>
              <a:gd name="connsiteY11" fmla="*/ 4395103 h 5661423"/>
              <a:gd name="connsiteX12" fmla="*/ 1591273 w 7513560"/>
              <a:gd name="connsiteY12" fmla="*/ 5248006 h 5661423"/>
              <a:gd name="connsiteX13" fmla="*/ 919168 w 7513560"/>
              <a:gd name="connsiteY13" fmla="*/ 4803519 h 5661423"/>
              <a:gd name="connsiteX14" fmla="*/ 16778 w 7513560"/>
              <a:gd name="connsiteY14" fmla="*/ 3656329 h 5661423"/>
              <a:gd name="connsiteX15" fmla="*/ 1762117 w 7513560"/>
              <a:gd name="connsiteY15" fmla="*/ 3809184 h 5661423"/>
              <a:gd name="connsiteX16" fmla="*/ 3914006 w 7513560"/>
              <a:gd name="connsiteY16" fmla="*/ 2511088 h 5661423"/>
              <a:gd name="connsiteX17" fmla="*/ 4453750 w 7513560"/>
              <a:gd name="connsiteY17" fmla="*/ 2216955 h 5661423"/>
              <a:gd name="connsiteX0" fmla="*/ 4453750 w 7513560"/>
              <a:gd name="connsiteY0" fmla="*/ 2216955 h 5678579"/>
              <a:gd name="connsiteX1" fmla="*/ 4564649 w 7513560"/>
              <a:gd name="connsiteY1" fmla="*/ 2055207 h 5678579"/>
              <a:gd name="connsiteX2" fmla="*/ 5026994 w 7513560"/>
              <a:gd name="connsiteY2" fmla="*/ 925338 h 5678579"/>
              <a:gd name="connsiteX3" fmla="*/ 5795534 w 7513560"/>
              <a:gd name="connsiteY3" fmla="*/ 134821 h 5678579"/>
              <a:gd name="connsiteX4" fmla="*/ 7470584 w 7513560"/>
              <a:gd name="connsiteY4" fmla="*/ 420797 h 5678579"/>
              <a:gd name="connsiteX5" fmla="*/ 6879913 w 7513560"/>
              <a:gd name="connsiteY5" fmla="*/ 3164356 h 5678579"/>
              <a:gd name="connsiteX6" fmla="*/ 6871507 w 7513560"/>
              <a:gd name="connsiteY6" fmla="*/ 4016289 h 5678579"/>
              <a:gd name="connsiteX7" fmla="*/ 6751804 w 7513560"/>
              <a:gd name="connsiteY7" fmla="*/ 4691827 h 5678579"/>
              <a:gd name="connsiteX8" fmla="*/ 5247195 w 7513560"/>
              <a:gd name="connsiteY8" fmla="*/ 4991986 h 5678579"/>
              <a:gd name="connsiteX9" fmla="*/ 4167431 w 7513560"/>
              <a:gd name="connsiteY9" fmla="*/ 5388865 h 5678579"/>
              <a:gd name="connsiteX10" fmla="*/ 3283250 w 7513560"/>
              <a:gd name="connsiteY10" fmla="*/ 5517740 h 5678579"/>
              <a:gd name="connsiteX11" fmla="*/ 2677945 w 7513560"/>
              <a:gd name="connsiteY11" fmla="*/ 4395103 h 5678579"/>
              <a:gd name="connsiteX12" fmla="*/ 1591273 w 7513560"/>
              <a:gd name="connsiteY12" fmla="*/ 5248006 h 5678579"/>
              <a:gd name="connsiteX13" fmla="*/ 919168 w 7513560"/>
              <a:gd name="connsiteY13" fmla="*/ 4803519 h 5678579"/>
              <a:gd name="connsiteX14" fmla="*/ 16778 w 7513560"/>
              <a:gd name="connsiteY14" fmla="*/ 3656329 h 5678579"/>
              <a:gd name="connsiteX15" fmla="*/ 1762117 w 7513560"/>
              <a:gd name="connsiteY15" fmla="*/ 3809184 h 5678579"/>
              <a:gd name="connsiteX16" fmla="*/ 3914006 w 7513560"/>
              <a:gd name="connsiteY16" fmla="*/ 2511088 h 5678579"/>
              <a:gd name="connsiteX17" fmla="*/ 4453750 w 7513560"/>
              <a:gd name="connsiteY17" fmla="*/ 2216955 h 5678579"/>
              <a:gd name="connsiteX0" fmla="*/ 4453750 w 7513560"/>
              <a:gd name="connsiteY0" fmla="*/ 2216955 h 5669936"/>
              <a:gd name="connsiteX1" fmla="*/ 4564649 w 7513560"/>
              <a:gd name="connsiteY1" fmla="*/ 2055207 h 5669936"/>
              <a:gd name="connsiteX2" fmla="*/ 5026994 w 7513560"/>
              <a:gd name="connsiteY2" fmla="*/ 925338 h 5669936"/>
              <a:gd name="connsiteX3" fmla="*/ 5795534 w 7513560"/>
              <a:gd name="connsiteY3" fmla="*/ 134821 h 5669936"/>
              <a:gd name="connsiteX4" fmla="*/ 7470584 w 7513560"/>
              <a:gd name="connsiteY4" fmla="*/ 420797 h 5669936"/>
              <a:gd name="connsiteX5" fmla="*/ 6879913 w 7513560"/>
              <a:gd name="connsiteY5" fmla="*/ 3164356 h 5669936"/>
              <a:gd name="connsiteX6" fmla="*/ 6871507 w 7513560"/>
              <a:gd name="connsiteY6" fmla="*/ 4016289 h 5669936"/>
              <a:gd name="connsiteX7" fmla="*/ 6751804 w 7513560"/>
              <a:gd name="connsiteY7" fmla="*/ 4691827 h 5669936"/>
              <a:gd name="connsiteX8" fmla="*/ 5247195 w 7513560"/>
              <a:gd name="connsiteY8" fmla="*/ 4991986 h 5669936"/>
              <a:gd name="connsiteX9" fmla="*/ 4167431 w 7513560"/>
              <a:gd name="connsiteY9" fmla="*/ 5388865 h 5669936"/>
              <a:gd name="connsiteX10" fmla="*/ 3283250 w 7513560"/>
              <a:gd name="connsiteY10" fmla="*/ 5517740 h 5669936"/>
              <a:gd name="connsiteX11" fmla="*/ 2677945 w 7513560"/>
              <a:gd name="connsiteY11" fmla="*/ 4395103 h 5669936"/>
              <a:gd name="connsiteX12" fmla="*/ 1591273 w 7513560"/>
              <a:gd name="connsiteY12" fmla="*/ 5248006 h 5669936"/>
              <a:gd name="connsiteX13" fmla="*/ 919168 w 7513560"/>
              <a:gd name="connsiteY13" fmla="*/ 4803519 h 5669936"/>
              <a:gd name="connsiteX14" fmla="*/ 16778 w 7513560"/>
              <a:gd name="connsiteY14" fmla="*/ 3656329 h 5669936"/>
              <a:gd name="connsiteX15" fmla="*/ 1762117 w 7513560"/>
              <a:gd name="connsiteY15" fmla="*/ 3809184 h 5669936"/>
              <a:gd name="connsiteX16" fmla="*/ 3914006 w 7513560"/>
              <a:gd name="connsiteY16" fmla="*/ 2511088 h 5669936"/>
              <a:gd name="connsiteX17" fmla="*/ 4453750 w 7513560"/>
              <a:gd name="connsiteY17" fmla="*/ 2216955 h 566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13560" h="5669936">
                <a:moveTo>
                  <a:pt x="4453750" y="2216955"/>
                </a:moveTo>
                <a:cubicBezTo>
                  <a:pt x="4555700" y="2124584"/>
                  <a:pt x="4367924" y="2359978"/>
                  <a:pt x="4564649" y="2055207"/>
                </a:cubicBezTo>
                <a:cubicBezTo>
                  <a:pt x="4672934" y="1905500"/>
                  <a:pt x="4836007" y="1243945"/>
                  <a:pt x="5026994" y="925338"/>
                </a:cubicBezTo>
                <a:cubicBezTo>
                  <a:pt x="5583326" y="641698"/>
                  <a:pt x="5773439" y="501561"/>
                  <a:pt x="5795534" y="134821"/>
                </a:cubicBezTo>
                <a:cubicBezTo>
                  <a:pt x="6074176" y="83915"/>
                  <a:pt x="7247373" y="-267702"/>
                  <a:pt x="7470584" y="420797"/>
                </a:cubicBezTo>
                <a:cubicBezTo>
                  <a:pt x="7693795" y="1109296"/>
                  <a:pt x="6979759" y="2565107"/>
                  <a:pt x="6879913" y="3164356"/>
                </a:cubicBezTo>
                <a:cubicBezTo>
                  <a:pt x="6780067" y="3763605"/>
                  <a:pt x="6892858" y="3761711"/>
                  <a:pt x="6871507" y="4016289"/>
                </a:cubicBezTo>
                <a:cubicBezTo>
                  <a:pt x="6850156" y="4270867"/>
                  <a:pt x="7022523" y="4529211"/>
                  <a:pt x="6751804" y="4691827"/>
                </a:cubicBezTo>
                <a:cubicBezTo>
                  <a:pt x="6481085" y="4854443"/>
                  <a:pt x="6325774" y="5156277"/>
                  <a:pt x="5247195" y="4991986"/>
                </a:cubicBezTo>
                <a:cubicBezTo>
                  <a:pt x="4816466" y="5133656"/>
                  <a:pt x="4481857" y="5303161"/>
                  <a:pt x="4167431" y="5388865"/>
                </a:cubicBezTo>
                <a:cubicBezTo>
                  <a:pt x="3331964" y="5777681"/>
                  <a:pt x="3361570" y="5705221"/>
                  <a:pt x="3283250" y="5517740"/>
                </a:cubicBezTo>
                <a:cubicBezTo>
                  <a:pt x="3204930" y="5330259"/>
                  <a:pt x="4511473" y="4309485"/>
                  <a:pt x="2677945" y="4395103"/>
                </a:cubicBezTo>
                <a:cubicBezTo>
                  <a:pt x="2377623" y="4342713"/>
                  <a:pt x="1992757" y="5374477"/>
                  <a:pt x="1591273" y="5248006"/>
                </a:cubicBezTo>
                <a:cubicBezTo>
                  <a:pt x="891645" y="5362537"/>
                  <a:pt x="1181584" y="5068798"/>
                  <a:pt x="919168" y="4803519"/>
                </a:cubicBezTo>
                <a:cubicBezTo>
                  <a:pt x="656752" y="4538240"/>
                  <a:pt x="-123713" y="3822051"/>
                  <a:pt x="16778" y="3656329"/>
                </a:cubicBezTo>
                <a:cubicBezTo>
                  <a:pt x="157269" y="3490607"/>
                  <a:pt x="1110770" y="3979476"/>
                  <a:pt x="1762117" y="3809184"/>
                </a:cubicBezTo>
                <a:cubicBezTo>
                  <a:pt x="2413464" y="3638892"/>
                  <a:pt x="3465401" y="2776460"/>
                  <a:pt x="3914006" y="2511088"/>
                </a:cubicBezTo>
                <a:cubicBezTo>
                  <a:pt x="4362612" y="2245717"/>
                  <a:pt x="4274371" y="2393000"/>
                  <a:pt x="4453750" y="2216955"/>
                </a:cubicBezTo>
                <a:close/>
              </a:path>
            </a:pathLst>
          </a:cu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1" name="Szabadkézi sokszög 80"/>
          <p:cNvSpPr/>
          <p:nvPr/>
        </p:nvSpPr>
        <p:spPr>
          <a:xfrm rot="795711">
            <a:off x="4525791" y="969276"/>
            <a:ext cx="2186773" cy="4371206"/>
          </a:xfrm>
          <a:custGeom>
            <a:avLst/>
            <a:gdLst>
              <a:gd name="connsiteX0" fmla="*/ 926387 w 3248346"/>
              <a:gd name="connsiteY0" fmla="*/ 20549 h 4179870"/>
              <a:gd name="connsiteX1" fmla="*/ 1378450 w 3248346"/>
              <a:gd name="connsiteY1" fmla="*/ 267128 h 4179870"/>
              <a:gd name="connsiteX2" fmla="*/ 2590801 w 3248346"/>
              <a:gd name="connsiteY2" fmla="*/ 914400 h 4179870"/>
              <a:gd name="connsiteX3" fmla="*/ 2457237 w 3248346"/>
              <a:gd name="connsiteY3" fmla="*/ 2095928 h 4179870"/>
              <a:gd name="connsiteX4" fmla="*/ 2179834 w 3248346"/>
              <a:gd name="connsiteY4" fmla="*/ 2753475 h 4179870"/>
              <a:gd name="connsiteX5" fmla="*/ 3166153 w 3248346"/>
              <a:gd name="connsiteY5" fmla="*/ 3719245 h 4179870"/>
              <a:gd name="connsiteX6" fmla="*/ 1686675 w 3248346"/>
              <a:gd name="connsiteY6" fmla="*/ 4171308 h 4179870"/>
              <a:gd name="connsiteX7" fmla="*/ 155825 w 3248346"/>
              <a:gd name="connsiteY7" fmla="*/ 3770616 h 4179870"/>
              <a:gd name="connsiteX8" fmla="*/ 751726 w 3248346"/>
              <a:gd name="connsiteY8" fmla="*/ 2198670 h 4179870"/>
              <a:gd name="connsiteX9" fmla="*/ 299664 w 3248346"/>
              <a:gd name="connsiteY9" fmla="*/ 924675 h 4179870"/>
              <a:gd name="connsiteX10" fmla="*/ 1039403 w 3248346"/>
              <a:gd name="connsiteY10" fmla="*/ 133564 h 4179870"/>
              <a:gd name="connsiteX11" fmla="*/ 1070225 w 3248346"/>
              <a:gd name="connsiteY11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1070225 w 3248346"/>
              <a:gd name="connsiteY12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889697 w 3248346"/>
              <a:gd name="connsiteY12" fmla="*/ 123290 h 4179870"/>
              <a:gd name="connsiteX0" fmla="*/ 926387 w 3248346"/>
              <a:gd name="connsiteY0" fmla="*/ 0 h 4159321"/>
              <a:gd name="connsiteX1" fmla="*/ 1136722 w 3248346"/>
              <a:gd name="connsiteY1" fmla="*/ 0 h 4159321"/>
              <a:gd name="connsiteX2" fmla="*/ 1378450 w 3248346"/>
              <a:gd name="connsiteY2" fmla="*/ 246579 h 4159321"/>
              <a:gd name="connsiteX3" fmla="*/ 2590801 w 3248346"/>
              <a:gd name="connsiteY3" fmla="*/ 893851 h 4159321"/>
              <a:gd name="connsiteX4" fmla="*/ 2457237 w 3248346"/>
              <a:gd name="connsiteY4" fmla="*/ 2075379 h 4159321"/>
              <a:gd name="connsiteX5" fmla="*/ 2179834 w 3248346"/>
              <a:gd name="connsiteY5" fmla="*/ 2732926 h 4159321"/>
              <a:gd name="connsiteX6" fmla="*/ 3166153 w 3248346"/>
              <a:gd name="connsiteY6" fmla="*/ 3698696 h 4159321"/>
              <a:gd name="connsiteX7" fmla="*/ 1686675 w 3248346"/>
              <a:gd name="connsiteY7" fmla="*/ 4150759 h 4159321"/>
              <a:gd name="connsiteX8" fmla="*/ 155825 w 3248346"/>
              <a:gd name="connsiteY8" fmla="*/ 3750067 h 4159321"/>
              <a:gd name="connsiteX9" fmla="*/ 751726 w 3248346"/>
              <a:gd name="connsiteY9" fmla="*/ 2178121 h 4159321"/>
              <a:gd name="connsiteX10" fmla="*/ 299664 w 3248346"/>
              <a:gd name="connsiteY10" fmla="*/ 904126 h 4159321"/>
              <a:gd name="connsiteX11" fmla="*/ 714859 w 3248346"/>
              <a:gd name="connsiteY11" fmla="*/ 301655 h 4159321"/>
              <a:gd name="connsiteX12" fmla="*/ 889697 w 3248346"/>
              <a:gd name="connsiteY12" fmla="*/ 102741 h 4159321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534968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85694 h 3940351"/>
              <a:gd name="connsiteX1" fmla="*/ 1136722 w 3248346"/>
              <a:gd name="connsiteY1" fmla="*/ 113686 h 3940351"/>
              <a:gd name="connsiteX2" fmla="*/ 1378450 w 3248346"/>
              <a:gd name="connsiteY2" fmla="*/ 27609 h 3940351"/>
              <a:gd name="connsiteX3" fmla="*/ 2590801 w 3248346"/>
              <a:gd name="connsiteY3" fmla="*/ 674881 h 3940351"/>
              <a:gd name="connsiteX4" fmla="*/ 2457237 w 3248346"/>
              <a:gd name="connsiteY4" fmla="*/ 1856409 h 3940351"/>
              <a:gd name="connsiteX5" fmla="*/ 2179834 w 3248346"/>
              <a:gd name="connsiteY5" fmla="*/ 2513956 h 3940351"/>
              <a:gd name="connsiteX6" fmla="*/ 3166153 w 3248346"/>
              <a:gd name="connsiteY6" fmla="*/ 3479726 h 3940351"/>
              <a:gd name="connsiteX7" fmla="*/ 1686675 w 3248346"/>
              <a:gd name="connsiteY7" fmla="*/ 3931789 h 3940351"/>
              <a:gd name="connsiteX8" fmla="*/ 155825 w 3248346"/>
              <a:gd name="connsiteY8" fmla="*/ 3531097 h 3940351"/>
              <a:gd name="connsiteX9" fmla="*/ 751726 w 3248346"/>
              <a:gd name="connsiteY9" fmla="*/ 1959151 h 3940351"/>
              <a:gd name="connsiteX10" fmla="*/ 299664 w 3248346"/>
              <a:gd name="connsiteY10" fmla="*/ 685156 h 3940351"/>
              <a:gd name="connsiteX11" fmla="*/ 714859 w 3248346"/>
              <a:gd name="connsiteY11" fmla="*/ 82685 h 3940351"/>
              <a:gd name="connsiteX12" fmla="*/ 889697 w 3248346"/>
              <a:gd name="connsiteY12" fmla="*/ 189043 h 3940351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604084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559296 w 3526175"/>
              <a:gd name="connsiteY10" fmla="*/ 1539211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1254411 w 3526175"/>
              <a:gd name="connsiteY11" fmla="*/ 1341404 h 4461750"/>
              <a:gd name="connsiteX12" fmla="*/ 889697 w 3526175"/>
              <a:gd name="connsiteY12" fmla="*/ 710442 h 4461750"/>
              <a:gd name="connsiteX0" fmla="*/ 796312 w 3634174"/>
              <a:gd name="connsiteY0" fmla="*/ 883021 h 4629716"/>
              <a:gd name="connsiteX1" fmla="*/ 1006647 w 3634174"/>
              <a:gd name="connsiteY1" fmla="*/ 811013 h 4629716"/>
              <a:gd name="connsiteX2" fmla="*/ 1248375 w 3634174"/>
              <a:gd name="connsiteY2" fmla="*/ 724936 h 4629716"/>
              <a:gd name="connsiteX3" fmla="*/ 3616005 w 3634174"/>
              <a:gd name="connsiteY3" fmla="*/ 52588 h 4629716"/>
              <a:gd name="connsiteX4" fmla="*/ 2327162 w 3634174"/>
              <a:gd name="connsiteY4" fmla="*/ 2553736 h 4629716"/>
              <a:gd name="connsiteX5" fmla="*/ 2049759 w 3634174"/>
              <a:gd name="connsiteY5" fmla="*/ 3211283 h 4629716"/>
              <a:gd name="connsiteX6" fmla="*/ 3036078 w 3634174"/>
              <a:gd name="connsiteY6" fmla="*/ 4177053 h 4629716"/>
              <a:gd name="connsiteX7" fmla="*/ 1556600 w 3634174"/>
              <a:gd name="connsiteY7" fmla="*/ 4629116 h 4629716"/>
              <a:gd name="connsiteX8" fmla="*/ 25750 w 3634174"/>
              <a:gd name="connsiteY8" fmla="*/ 4228424 h 4629716"/>
              <a:gd name="connsiteX9" fmla="*/ 621651 w 3634174"/>
              <a:gd name="connsiteY9" fmla="*/ 2656478 h 4629716"/>
              <a:gd name="connsiteX10" fmla="*/ 960661 w 3634174"/>
              <a:gd name="connsiteY10" fmla="*/ 2047795 h 4629716"/>
              <a:gd name="connsiteX11" fmla="*/ 1124336 w 3634174"/>
              <a:gd name="connsiteY11" fmla="*/ 1517332 h 4629716"/>
              <a:gd name="connsiteX12" fmla="*/ 759622 w 3634174"/>
              <a:gd name="connsiteY12" fmla="*/ 886370 h 4629716"/>
              <a:gd name="connsiteX0" fmla="*/ 796312 w 3634173"/>
              <a:gd name="connsiteY0" fmla="*/ 883021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0" fmla="*/ 796312 w 3634173"/>
              <a:gd name="connsiteY0" fmla="*/ 883021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13" fmla="*/ 796312 w 3634173"/>
              <a:gd name="connsiteY13" fmla="*/ 883021 h 4629716"/>
              <a:gd name="connsiteX0" fmla="*/ 1130775 w 3634173"/>
              <a:gd name="connsiteY0" fmla="*/ 1270218 h 4629716"/>
              <a:gd name="connsiteX1" fmla="*/ 1006647 w 3634173"/>
              <a:gd name="connsiteY1" fmla="*/ 811013 h 4629716"/>
              <a:gd name="connsiteX2" fmla="*/ 1248375 w 3634173"/>
              <a:gd name="connsiteY2" fmla="*/ 724936 h 4629716"/>
              <a:gd name="connsiteX3" fmla="*/ 3616005 w 3634173"/>
              <a:gd name="connsiteY3" fmla="*/ 52588 h 4629716"/>
              <a:gd name="connsiteX4" fmla="*/ 2327162 w 3634173"/>
              <a:gd name="connsiteY4" fmla="*/ 2553736 h 4629716"/>
              <a:gd name="connsiteX5" fmla="*/ 2049759 w 3634173"/>
              <a:gd name="connsiteY5" fmla="*/ 3211283 h 4629716"/>
              <a:gd name="connsiteX6" fmla="*/ 3036078 w 3634173"/>
              <a:gd name="connsiteY6" fmla="*/ 4177053 h 4629716"/>
              <a:gd name="connsiteX7" fmla="*/ 1556600 w 3634173"/>
              <a:gd name="connsiteY7" fmla="*/ 4629116 h 4629716"/>
              <a:gd name="connsiteX8" fmla="*/ 25750 w 3634173"/>
              <a:gd name="connsiteY8" fmla="*/ 4228424 h 4629716"/>
              <a:gd name="connsiteX9" fmla="*/ 621651 w 3634173"/>
              <a:gd name="connsiteY9" fmla="*/ 2656478 h 4629716"/>
              <a:gd name="connsiteX10" fmla="*/ 960661 w 3634173"/>
              <a:gd name="connsiteY10" fmla="*/ 2047795 h 4629716"/>
              <a:gd name="connsiteX11" fmla="*/ 1124336 w 3634173"/>
              <a:gd name="connsiteY11" fmla="*/ 1517332 h 4629716"/>
              <a:gd name="connsiteX12" fmla="*/ 1130775 w 3634173"/>
              <a:gd name="connsiteY12" fmla="*/ 1270218 h 4629716"/>
              <a:gd name="connsiteX0" fmla="*/ 1130775 w 3634173"/>
              <a:gd name="connsiteY0" fmla="*/ 1270218 h 4629716"/>
              <a:gd name="connsiteX1" fmla="*/ 1248375 w 3634173"/>
              <a:gd name="connsiteY1" fmla="*/ 724936 h 4629716"/>
              <a:gd name="connsiteX2" fmla="*/ 3616005 w 3634173"/>
              <a:gd name="connsiteY2" fmla="*/ 52588 h 4629716"/>
              <a:gd name="connsiteX3" fmla="*/ 2327162 w 3634173"/>
              <a:gd name="connsiteY3" fmla="*/ 2553736 h 4629716"/>
              <a:gd name="connsiteX4" fmla="*/ 2049759 w 3634173"/>
              <a:gd name="connsiteY4" fmla="*/ 3211283 h 4629716"/>
              <a:gd name="connsiteX5" fmla="*/ 3036078 w 3634173"/>
              <a:gd name="connsiteY5" fmla="*/ 4177053 h 4629716"/>
              <a:gd name="connsiteX6" fmla="*/ 1556600 w 3634173"/>
              <a:gd name="connsiteY6" fmla="*/ 4629116 h 4629716"/>
              <a:gd name="connsiteX7" fmla="*/ 25750 w 3634173"/>
              <a:gd name="connsiteY7" fmla="*/ 4228424 h 4629716"/>
              <a:gd name="connsiteX8" fmla="*/ 621651 w 3634173"/>
              <a:gd name="connsiteY8" fmla="*/ 2656478 h 4629716"/>
              <a:gd name="connsiteX9" fmla="*/ 960661 w 3634173"/>
              <a:gd name="connsiteY9" fmla="*/ 2047795 h 4629716"/>
              <a:gd name="connsiteX10" fmla="*/ 1124336 w 3634173"/>
              <a:gd name="connsiteY10" fmla="*/ 1517332 h 4629716"/>
              <a:gd name="connsiteX11" fmla="*/ 1130775 w 3634173"/>
              <a:gd name="connsiteY11" fmla="*/ 1270218 h 4629716"/>
              <a:gd name="connsiteX0" fmla="*/ 1130775 w 3637697"/>
              <a:gd name="connsiteY0" fmla="*/ 1279857 h 4639355"/>
              <a:gd name="connsiteX1" fmla="*/ 1134175 w 3637697"/>
              <a:gd name="connsiteY1" fmla="*/ 631231 h 4639355"/>
              <a:gd name="connsiteX2" fmla="*/ 3616005 w 3637697"/>
              <a:gd name="connsiteY2" fmla="*/ 62227 h 4639355"/>
              <a:gd name="connsiteX3" fmla="*/ 2327162 w 3637697"/>
              <a:gd name="connsiteY3" fmla="*/ 2563375 h 4639355"/>
              <a:gd name="connsiteX4" fmla="*/ 2049759 w 3637697"/>
              <a:gd name="connsiteY4" fmla="*/ 3220922 h 4639355"/>
              <a:gd name="connsiteX5" fmla="*/ 3036078 w 3637697"/>
              <a:gd name="connsiteY5" fmla="*/ 4186692 h 4639355"/>
              <a:gd name="connsiteX6" fmla="*/ 1556600 w 3637697"/>
              <a:gd name="connsiteY6" fmla="*/ 4638755 h 4639355"/>
              <a:gd name="connsiteX7" fmla="*/ 25750 w 3637697"/>
              <a:gd name="connsiteY7" fmla="*/ 4238063 h 4639355"/>
              <a:gd name="connsiteX8" fmla="*/ 621651 w 3637697"/>
              <a:gd name="connsiteY8" fmla="*/ 2666117 h 4639355"/>
              <a:gd name="connsiteX9" fmla="*/ 960661 w 3637697"/>
              <a:gd name="connsiteY9" fmla="*/ 2057434 h 4639355"/>
              <a:gd name="connsiteX10" fmla="*/ 1124336 w 3637697"/>
              <a:gd name="connsiteY10" fmla="*/ 1526971 h 4639355"/>
              <a:gd name="connsiteX11" fmla="*/ 1130775 w 3637697"/>
              <a:gd name="connsiteY11" fmla="*/ 1279857 h 4639355"/>
              <a:gd name="connsiteX0" fmla="*/ 1130775 w 3637697"/>
              <a:gd name="connsiteY0" fmla="*/ 1323266 h 4682764"/>
              <a:gd name="connsiteX1" fmla="*/ 1134175 w 3637697"/>
              <a:gd name="connsiteY1" fmla="*/ 674640 h 4682764"/>
              <a:gd name="connsiteX2" fmla="*/ 3616005 w 3637697"/>
              <a:gd name="connsiteY2" fmla="*/ 105636 h 4682764"/>
              <a:gd name="connsiteX3" fmla="*/ 2327162 w 3637697"/>
              <a:gd name="connsiteY3" fmla="*/ 2606784 h 4682764"/>
              <a:gd name="connsiteX4" fmla="*/ 2049759 w 3637697"/>
              <a:gd name="connsiteY4" fmla="*/ 3264331 h 4682764"/>
              <a:gd name="connsiteX5" fmla="*/ 3036078 w 3637697"/>
              <a:gd name="connsiteY5" fmla="*/ 4230101 h 4682764"/>
              <a:gd name="connsiteX6" fmla="*/ 1556600 w 3637697"/>
              <a:gd name="connsiteY6" fmla="*/ 4682164 h 4682764"/>
              <a:gd name="connsiteX7" fmla="*/ 25750 w 3637697"/>
              <a:gd name="connsiteY7" fmla="*/ 4281472 h 4682764"/>
              <a:gd name="connsiteX8" fmla="*/ 621651 w 3637697"/>
              <a:gd name="connsiteY8" fmla="*/ 2709526 h 4682764"/>
              <a:gd name="connsiteX9" fmla="*/ 960661 w 3637697"/>
              <a:gd name="connsiteY9" fmla="*/ 2100843 h 4682764"/>
              <a:gd name="connsiteX10" fmla="*/ 1124336 w 3637697"/>
              <a:gd name="connsiteY10" fmla="*/ 1570380 h 4682764"/>
              <a:gd name="connsiteX11" fmla="*/ 1130775 w 3637697"/>
              <a:gd name="connsiteY11" fmla="*/ 1323266 h 4682764"/>
              <a:gd name="connsiteX0" fmla="*/ 1130775 w 3655011"/>
              <a:gd name="connsiteY0" fmla="*/ 1267907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1124336 w 3655011"/>
              <a:gd name="connsiteY10" fmla="*/ 1515021 h 4627405"/>
              <a:gd name="connsiteX11" fmla="*/ 1130775 w 3655011"/>
              <a:gd name="connsiteY11" fmla="*/ 1267907 h 4627405"/>
              <a:gd name="connsiteX0" fmla="*/ 716797 w 3655011"/>
              <a:gd name="connsiteY0" fmla="*/ 1563176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1124336 w 3655011"/>
              <a:gd name="connsiteY10" fmla="*/ 1515021 h 4627405"/>
              <a:gd name="connsiteX11" fmla="*/ 716797 w 3655011"/>
              <a:gd name="connsiteY11" fmla="*/ 1563176 h 4627405"/>
              <a:gd name="connsiteX0" fmla="*/ 716797 w 3655011"/>
              <a:gd name="connsiteY0" fmla="*/ 1563176 h 4627405"/>
              <a:gd name="connsiteX1" fmla="*/ 648822 w 3655011"/>
              <a:gd name="connsiteY1" fmla="*/ 1003131 h 4627405"/>
              <a:gd name="connsiteX2" fmla="*/ 3616005 w 3655011"/>
              <a:gd name="connsiteY2" fmla="*/ 50277 h 4627405"/>
              <a:gd name="connsiteX3" fmla="*/ 2327162 w 3655011"/>
              <a:gd name="connsiteY3" fmla="*/ 2551425 h 4627405"/>
              <a:gd name="connsiteX4" fmla="*/ 2049759 w 3655011"/>
              <a:gd name="connsiteY4" fmla="*/ 3208972 h 4627405"/>
              <a:gd name="connsiteX5" fmla="*/ 3036078 w 3655011"/>
              <a:gd name="connsiteY5" fmla="*/ 4174742 h 4627405"/>
              <a:gd name="connsiteX6" fmla="*/ 1556600 w 3655011"/>
              <a:gd name="connsiteY6" fmla="*/ 4626805 h 4627405"/>
              <a:gd name="connsiteX7" fmla="*/ 25750 w 3655011"/>
              <a:gd name="connsiteY7" fmla="*/ 4226113 h 4627405"/>
              <a:gd name="connsiteX8" fmla="*/ 621651 w 3655011"/>
              <a:gd name="connsiteY8" fmla="*/ 2654167 h 4627405"/>
              <a:gd name="connsiteX9" fmla="*/ 960661 w 3655011"/>
              <a:gd name="connsiteY9" fmla="*/ 2045484 h 4627405"/>
              <a:gd name="connsiteX10" fmla="*/ 716797 w 3655011"/>
              <a:gd name="connsiteY10" fmla="*/ 1563176 h 4627405"/>
              <a:gd name="connsiteX0" fmla="*/ 713737 w 3651951"/>
              <a:gd name="connsiteY0" fmla="*/ 1563176 h 4627405"/>
              <a:gd name="connsiteX1" fmla="*/ 645762 w 3651951"/>
              <a:gd name="connsiteY1" fmla="*/ 1003131 h 4627405"/>
              <a:gd name="connsiteX2" fmla="*/ 3612945 w 3651951"/>
              <a:gd name="connsiteY2" fmla="*/ 50277 h 4627405"/>
              <a:gd name="connsiteX3" fmla="*/ 2324102 w 3651951"/>
              <a:gd name="connsiteY3" fmla="*/ 2551425 h 4627405"/>
              <a:gd name="connsiteX4" fmla="*/ 2046699 w 3651951"/>
              <a:gd name="connsiteY4" fmla="*/ 3208972 h 4627405"/>
              <a:gd name="connsiteX5" fmla="*/ 3033018 w 3651951"/>
              <a:gd name="connsiteY5" fmla="*/ 4174742 h 4627405"/>
              <a:gd name="connsiteX6" fmla="*/ 1553540 w 3651951"/>
              <a:gd name="connsiteY6" fmla="*/ 4626805 h 4627405"/>
              <a:gd name="connsiteX7" fmla="*/ 22690 w 3651951"/>
              <a:gd name="connsiteY7" fmla="*/ 4226113 h 4627405"/>
              <a:gd name="connsiteX8" fmla="*/ 618591 w 3651951"/>
              <a:gd name="connsiteY8" fmla="*/ 2654167 h 4627405"/>
              <a:gd name="connsiteX9" fmla="*/ 358047 w 3651951"/>
              <a:gd name="connsiteY9" fmla="*/ 2281699 h 4627405"/>
              <a:gd name="connsiteX10" fmla="*/ 713737 w 3651951"/>
              <a:gd name="connsiteY10" fmla="*/ 1563176 h 4627405"/>
              <a:gd name="connsiteX0" fmla="*/ 786326 w 3724540"/>
              <a:gd name="connsiteY0" fmla="*/ 1563176 h 4627294"/>
              <a:gd name="connsiteX1" fmla="*/ 718351 w 3724540"/>
              <a:gd name="connsiteY1" fmla="*/ 1003131 h 4627294"/>
              <a:gd name="connsiteX2" fmla="*/ 3685534 w 3724540"/>
              <a:gd name="connsiteY2" fmla="*/ 50277 h 4627294"/>
              <a:gd name="connsiteX3" fmla="*/ 2396691 w 3724540"/>
              <a:gd name="connsiteY3" fmla="*/ 2551425 h 4627294"/>
              <a:gd name="connsiteX4" fmla="*/ 2119288 w 3724540"/>
              <a:gd name="connsiteY4" fmla="*/ 3208972 h 4627294"/>
              <a:gd name="connsiteX5" fmla="*/ 3105607 w 3724540"/>
              <a:gd name="connsiteY5" fmla="*/ 4174742 h 4627294"/>
              <a:gd name="connsiteX6" fmla="*/ 1626129 w 3724540"/>
              <a:gd name="connsiteY6" fmla="*/ 4626805 h 4627294"/>
              <a:gd name="connsiteX7" fmla="*/ 95279 w 3724540"/>
              <a:gd name="connsiteY7" fmla="*/ 4226113 h 4627294"/>
              <a:gd name="connsiteX8" fmla="*/ 191552 w 3724540"/>
              <a:gd name="connsiteY8" fmla="*/ 2787038 h 4627294"/>
              <a:gd name="connsiteX9" fmla="*/ 430636 w 3724540"/>
              <a:gd name="connsiteY9" fmla="*/ 2281699 h 4627294"/>
              <a:gd name="connsiteX10" fmla="*/ 786326 w 3724540"/>
              <a:gd name="connsiteY10" fmla="*/ 1563176 h 4627294"/>
              <a:gd name="connsiteX0" fmla="*/ 786326 w 3724540"/>
              <a:gd name="connsiteY0" fmla="*/ 1563876 h 4627994"/>
              <a:gd name="connsiteX1" fmla="*/ 718351 w 3724540"/>
              <a:gd name="connsiteY1" fmla="*/ 1003831 h 4627994"/>
              <a:gd name="connsiteX2" fmla="*/ 3685534 w 3724540"/>
              <a:gd name="connsiteY2" fmla="*/ 50977 h 4627994"/>
              <a:gd name="connsiteX3" fmla="*/ 2396691 w 3724540"/>
              <a:gd name="connsiteY3" fmla="*/ 2552125 h 4627994"/>
              <a:gd name="connsiteX4" fmla="*/ 2119288 w 3724540"/>
              <a:gd name="connsiteY4" fmla="*/ 3209672 h 4627994"/>
              <a:gd name="connsiteX5" fmla="*/ 3105607 w 3724540"/>
              <a:gd name="connsiteY5" fmla="*/ 4175442 h 4627994"/>
              <a:gd name="connsiteX6" fmla="*/ 1626129 w 3724540"/>
              <a:gd name="connsiteY6" fmla="*/ 4627505 h 4627994"/>
              <a:gd name="connsiteX7" fmla="*/ 95279 w 3724540"/>
              <a:gd name="connsiteY7" fmla="*/ 4226813 h 4627994"/>
              <a:gd name="connsiteX8" fmla="*/ 191552 w 3724540"/>
              <a:gd name="connsiteY8" fmla="*/ 2787738 h 4627994"/>
              <a:gd name="connsiteX9" fmla="*/ 430636 w 3724540"/>
              <a:gd name="connsiteY9" fmla="*/ 2282399 h 4627994"/>
              <a:gd name="connsiteX10" fmla="*/ 786326 w 3724540"/>
              <a:gd name="connsiteY10" fmla="*/ 1563876 h 4627994"/>
              <a:gd name="connsiteX0" fmla="*/ 786326 w 3724540"/>
              <a:gd name="connsiteY0" fmla="*/ 1563876 h 4627994"/>
              <a:gd name="connsiteX1" fmla="*/ 718351 w 3724540"/>
              <a:gd name="connsiteY1" fmla="*/ 1003831 h 4627994"/>
              <a:gd name="connsiteX2" fmla="*/ 3685534 w 3724540"/>
              <a:gd name="connsiteY2" fmla="*/ 50977 h 4627994"/>
              <a:gd name="connsiteX3" fmla="*/ 2396691 w 3724540"/>
              <a:gd name="connsiteY3" fmla="*/ 2552125 h 4627994"/>
              <a:gd name="connsiteX4" fmla="*/ 2119288 w 3724540"/>
              <a:gd name="connsiteY4" fmla="*/ 3209672 h 4627994"/>
              <a:gd name="connsiteX5" fmla="*/ 3105607 w 3724540"/>
              <a:gd name="connsiteY5" fmla="*/ 4175442 h 4627994"/>
              <a:gd name="connsiteX6" fmla="*/ 1626129 w 3724540"/>
              <a:gd name="connsiteY6" fmla="*/ 4627505 h 4627994"/>
              <a:gd name="connsiteX7" fmla="*/ 95279 w 3724540"/>
              <a:gd name="connsiteY7" fmla="*/ 4226813 h 4627994"/>
              <a:gd name="connsiteX8" fmla="*/ 191552 w 3724540"/>
              <a:gd name="connsiteY8" fmla="*/ 2787738 h 4627994"/>
              <a:gd name="connsiteX9" fmla="*/ 430636 w 3724540"/>
              <a:gd name="connsiteY9" fmla="*/ 2282399 h 4627994"/>
              <a:gd name="connsiteX10" fmla="*/ 786326 w 3724540"/>
              <a:gd name="connsiteY10" fmla="*/ 1563876 h 4627994"/>
              <a:gd name="connsiteX0" fmla="*/ 786326 w 3738509"/>
              <a:gd name="connsiteY0" fmla="*/ 1733378 h 4797496"/>
              <a:gd name="connsiteX1" fmla="*/ 718351 w 3738509"/>
              <a:gd name="connsiteY1" fmla="*/ 1173333 h 4797496"/>
              <a:gd name="connsiteX2" fmla="*/ 3699809 w 3738509"/>
              <a:gd name="connsiteY2" fmla="*/ 43318 h 4797496"/>
              <a:gd name="connsiteX3" fmla="*/ 2396691 w 3738509"/>
              <a:gd name="connsiteY3" fmla="*/ 2721627 h 4797496"/>
              <a:gd name="connsiteX4" fmla="*/ 2119288 w 3738509"/>
              <a:gd name="connsiteY4" fmla="*/ 3379174 h 4797496"/>
              <a:gd name="connsiteX5" fmla="*/ 3105607 w 3738509"/>
              <a:gd name="connsiteY5" fmla="*/ 4344944 h 4797496"/>
              <a:gd name="connsiteX6" fmla="*/ 1626129 w 3738509"/>
              <a:gd name="connsiteY6" fmla="*/ 4797007 h 4797496"/>
              <a:gd name="connsiteX7" fmla="*/ 95279 w 3738509"/>
              <a:gd name="connsiteY7" fmla="*/ 4396315 h 4797496"/>
              <a:gd name="connsiteX8" fmla="*/ 191552 w 3738509"/>
              <a:gd name="connsiteY8" fmla="*/ 2957240 h 4797496"/>
              <a:gd name="connsiteX9" fmla="*/ 430636 w 3738509"/>
              <a:gd name="connsiteY9" fmla="*/ 2451901 h 4797496"/>
              <a:gd name="connsiteX10" fmla="*/ 786326 w 3738509"/>
              <a:gd name="connsiteY10" fmla="*/ 1733378 h 4797496"/>
              <a:gd name="connsiteX0" fmla="*/ 786326 w 3766568"/>
              <a:gd name="connsiteY0" fmla="*/ 1730084 h 4794202"/>
              <a:gd name="connsiteX1" fmla="*/ 718351 w 3766568"/>
              <a:gd name="connsiteY1" fmla="*/ 1170039 h 4794202"/>
              <a:gd name="connsiteX2" fmla="*/ 3699809 w 3766568"/>
              <a:gd name="connsiteY2" fmla="*/ 40024 h 4794202"/>
              <a:gd name="connsiteX3" fmla="*/ 2739294 w 3766568"/>
              <a:gd name="connsiteY3" fmla="*/ 2644516 h 4794202"/>
              <a:gd name="connsiteX4" fmla="*/ 2119288 w 3766568"/>
              <a:gd name="connsiteY4" fmla="*/ 3375880 h 4794202"/>
              <a:gd name="connsiteX5" fmla="*/ 3105607 w 3766568"/>
              <a:gd name="connsiteY5" fmla="*/ 4341650 h 4794202"/>
              <a:gd name="connsiteX6" fmla="*/ 1626129 w 3766568"/>
              <a:gd name="connsiteY6" fmla="*/ 4793713 h 4794202"/>
              <a:gd name="connsiteX7" fmla="*/ 95279 w 3766568"/>
              <a:gd name="connsiteY7" fmla="*/ 4393021 h 4794202"/>
              <a:gd name="connsiteX8" fmla="*/ 191552 w 3766568"/>
              <a:gd name="connsiteY8" fmla="*/ 2953946 h 4794202"/>
              <a:gd name="connsiteX9" fmla="*/ 430636 w 3766568"/>
              <a:gd name="connsiteY9" fmla="*/ 2448607 h 4794202"/>
              <a:gd name="connsiteX10" fmla="*/ 786326 w 3766568"/>
              <a:gd name="connsiteY10" fmla="*/ 1730084 h 4794202"/>
              <a:gd name="connsiteX0" fmla="*/ 786326 w 3758406"/>
              <a:gd name="connsiteY0" fmla="*/ 1730084 h 4794202"/>
              <a:gd name="connsiteX1" fmla="*/ 718351 w 3758406"/>
              <a:gd name="connsiteY1" fmla="*/ 1170039 h 4794202"/>
              <a:gd name="connsiteX2" fmla="*/ 3699809 w 3758406"/>
              <a:gd name="connsiteY2" fmla="*/ 40024 h 4794202"/>
              <a:gd name="connsiteX3" fmla="*/ 2739294 w 3758406"/>
              <a:gd name="connsiteY3" fmla="*/ 2644516 h 4794202"/>
              <a:gd name="connsiteX4" fmla="*/ 3247021 w 3758406"/>
              <a:gd name="connsiteY4" fmla="*/ 3257773 h 4794202"/>
              <a:gd name="connsiteX5" fmla="*/ 3105607 w 3758406"/>
              <a:gd name="connsiteY5" fmla="*/ 4341650 h 4794202"/>
              <a:gd name="connsiteX6" fmla="*/ 1626129 w 3758406"/>
              <a:gd name="connsiteY6" fmla="*/ 4793713 h 4794202"/>
              <a:gd name="connsiteX7" fmla="*/ 95279 w 3758406"/>
              <a:gd name="connsiteY7" fmla="*/ 4393021 h 4794202"/>
              <a:gd name="connsiteX8" fmla="*/ 191552 w 3758406"/>
              <a:gd name="connsiteY8" fmla="*/ 2953946 h 4794202"/>
              <a:gd name="connsiteX9" fmla="*/ 430636 w 3758406"/>
              <a:gd name="connsiteY9" fmla="*/ 2448607 h 4794202"/>
              <a:gd name="connsiteX10" fmla="*/ 786326 w 3758406"/>
              <a:gd name="connsiteY10" fmla="*/ 1730084 h 4794202"/>
              <a:gd name="connsiteX0" fmla="*/ 786326 w 3842119"/>
              <a:gd name="connsiteY0" fmla="*/ 1727505 h 4791623"/>
              <a:gd name="connsiteX1" fmla="*/ 718351 w 3842119"/>
              <a:gd name="connsiteY1" fmla="*/ 1167460 h 4791623"/>
              <a:gd name="connsiteX2" fmla="*/ 3699809 w 3842119"/>
              <a:gd name="connsiteY2" fmla="*/ 37445 h 4791623"/>
              <a:gd name="connsiteX3" fmla="*/ 3353123 w 3842119"/>
              <a:gd name="connsiteY3" fmla="*/ 2582883 h 4791623"/>
              <a:gd name="connsiteX4" fmla="*/ 3247021 w 3842119"/>
              <a:gd name="connsiteY4" fmla="*/ 3255194 h 4791623"/>
              <a:gd name="connsiteX5" fmla="*/ 3105607 w 3842119"/>
              <a:gd name="connsiteY5" fmla="*/ 4339071 h 4791623"/>
              <a:gd name="connsiteX6" fmla="*/ 1626129 w 3842119"/>
              <a:gd name="connsiteY6" fmla="*/ 4791134 h 4791623"/>
              <a:gd name="connsiteX7" fmla="*/ 95279 w 3842119"/>
              <a:gd name="connsiteY7" fmla="*/ 4390442 h 4791623"/>
              <a:gd name="connsiteX8" fmla="*/ 191552 w 3842119"/>
              <a:gd name="connsiteY8" fmla="*/ 2951367 h 4791623"/>
              <a:gd name="connsiteX9" fmla="*/ 430636 w 3842119"/>
              <a:gd name="connsiteY9" fmla="*/ 2446028 h 4791623"/>
              <a:gd name="connsiteX10" fmla="*/ 786326 w 3842119"/>
              <a:gd name="connsiteY10" fmla="*/ 1727505 h 4791623"/>
              <a:gd name="connsiteX0" fmla="*/ 785283 w 3841076"/>
              <a:gd name="connsiteY0" fmla="*/ 1727505 h 4983261"/>
              <a:gd name="connsiteX1" fmla="*/ 717308 w 3841076"/>
              <a:gd name="connsiteY1" fmla="*/ 1167460 h 4983261"/>
              <a:gd name="connsiteX2" fmla="*/ 3698766 w 3841076"/>
              <a:gd name="connsiteY2" fmla="*/ 37445 h 4983261"/>
              <a:gd name="connsiteX3" fmla="*/ 3352080 w 3841076"/>
              <a:gd name="connsiteY3" fmla="*/ 2582883 h 4983261"/>
              <a:gd name="connsiteX4" fmla="*/ 3245978 w 3841076"/>
              <a:gd name="connsiteY4" fmla="*/ 3255194 h 4983261"/>
              <a:gd name="connsiteX5" fmla="*/ 3104564 w 3841076"/>
              <a:gd name="connsiteY5" fmla="*/ 4339071 h 4983261"/>
              <a:gd name="connsiteX6" fmla="*/ 1610811 w 3841076"/>
              <a:gd name="connsiteY6" fmla="*/ 4983058 h 4983261"/>
              <a:gd name="connsiteX7" fmla="*/ 94236 w 3841076"/>
              <a:gd name="connsiteY7" fmla="*/ 4390442 h 4983261"/>
              <a:gd name="connsiteX8" fmla="*/ 190509 w 3841076"/>
              <a:gd name="connsiteY8" fmla="*/ 2951367 h 4983261"/>
              <a:gd name="connsiteX9" fmla="*/ 429593 w 3841076"/>
              <a:gd name="connsiteY9" fmla="*/ 2446028 h 4983261"/>
              <a:gd name="connsiteX10" fmla="*/ 785283 w 3841076"/>
              <a:gd name="connsiteY10" fmla="*/ 1727505 h 4983261"/>
              <a:gd name="connsiteX0" fmla="*/ 785283 w 4076511"/>
              <a:gd name="connsiteY0" fmla="*/ 1727505 h 4983261"/>
              <a:gd name="connsiteX1" fmla="*/ 717308 w 4076511"/>
              <a:gd name="connsiteY1" fmla="*/ 1167460 h 4983261"/>
              <a:gd name="connsiteX2" fmla="*/ 3959287 w 4076511"/>
              <a:gd name="connsiteY2" fmla="*/ 37445 h 4983261"/>
              <a:gd name="connsiteX3" fmla="*/ 3352080 w 4076511"/>
              <a:gd name="connsiteY3" fmla="*/ 2582883 h 4983261"/>
              <a:gd name="connsiteX4" fmla="*/ 3245978 w 4076511"/>
              <a:gd name="connsiteY4" fmla="*/ 3255194 h 4983261"/>
              <a:gd name="connsiteX5" fmla="*/ 3104564 w 4076511"/>
              <a:gd name="connsiteY5" fmla="*/ 4339071 h 4983261"/>
              <a:gd name="connsiteX6" fmla="*/ 1610811 w 4076511"/>
              <a:gd name="connsiteY6" fmla="*/ 4983058 h 4983261"/>
              <a:gd name="connsiteX7" fmla="*/ 94236 w 4076511"/>
              <a:gd name="connsiteY7" fmla="*/ 4390442 h 4983261"/>
              <a:gd name="connsiteX8" fmla="*/ 190509 w 4076511"/>
              <a:gd name="connsiteY8" fmla="*/ 2951367 h 4983261"/>
              <a:gd name="connsiteX9" fmla="*/ 429593 w 4076511"/>
              <a:gd name="connsiteY9" fmla="*/ 2446028 h 4983261"/>
              <a:gd name="connsiteX10" fmla="*/ 785283 w 4076511"/>
              <a:gd name="connsiteY10" fmla="*/ 1727505 h 4983261"/>
              <a:gd name="connsiteX0" fmla="*/ 785283 w 3999820"/>
              <a:gd name="connsiteY0" fmla="*/ 2065148 h 5320904"/>
              <a:gd name="connsiteX1" fmla="*/ 2063331 w 3999820"/>
              <a:gd name="connsiteY1" fmla="*/ 281430 h 5320904"/>
              <a:gd name="connsiteX2" fmla="*/ 3959287 w 3999820"/>
              <a:gd name="connsiteY2" fmla="*/ 375088 h 5320904"/>
              <a:gd name="connsiteX3" fmla="*/ 3352080 w 3999820"/>
              <a:gd name="connsiteY3" fmla="*/ 2920526 h 5320904"/>
              <a:gd name="connsiteX4" fmla="*/ 3245978 w 3999820"/>
              <a:gd name="connsiteY4" fmla="*/ 3592837 h 5320904"/>
              <a:gd name="connsiteX5" fmla="*/ 3104564 w 3999820"/>
              <a:gd name="connsiteY5" fmla="*/ 4676714 h 5320904"/>
              <a:gd name="connsiteX6" fmla="*/ 1610811 w 3999820"/>
              <a:gd name="connsiteY6" fmla="*/ 5320701 h 5320904"/>
              <a:gd name="connsiteX7" fmla="*/ 94236 w 3999820"/>
              <a:gd name="connsiteY7" fmla="*/ 4728085 h 5320904"/>
              <a:gd name="connsiteX8" fmla="*/ 190509 w 3999820"/>
              <a:gd name="connsiteY8" fmla="*/ 3289010 h 5320904"/>
              <a:gd name="connsiteX9" fmla="*/ 429593 w 3999820"/>
              <a:gd name="connsiteY9" fmla="*/ 2783671 h 5320904"/>
              <a:gd name="connsiteX10" fmla="*/ 785283 w 3999820"/>
              <a:gd name="connsiteY10" fmla="*/ 2065148 h 5320904"/>
              <a:gd name="connsiteX0" fmla="*/ 882978 w 3999820"/>
              <a:gd name="connsiteY0" fmla="*/ 2110054 h 5320904"/>
              <a:gd name="connsiteX1" fmla="*/ 2063331 w 3999820"/>
              <a:gd name="connsiteY1" fmla="*/ 281430 h 5320904"/>
              <a:gd name="connsiteX2" fmla="*/ 3959287 w 3999820"/>
              <a:gd name="connsiteY2" fmla="*/ 375088 h 5320904"/>
              <a:gd name="connsiteX3" fmla="*/ 3352080 w 3999820"/>
              <a:gd name="connsiteY3" fmla="*/ 2920526 h 5320904"/>
              <a:gd name="connsiteX4" fmla="*/ 3245978 w 3999820"/>
              <a:gd name="connsiteY4" fmla="*/ 3592837 h 5320904"/>
              <a:gd name="connsiteX5" fmla="*/ 3104564 w 3999820"/>
              <a:gd name="connsiteY5" fmla="*/ 4676714 h 5320904"/>
              <a:gd name="connsiteX6" fmla="*/ 1610811 w 3999820"/>
              <a:gd name="connsiteY6" fmla="*/ 5320701 h 5320904"/>
              <a:gd name="connsiteX7" fmla="*/ 94236 w 3999820"/>
              <a:gd name="connsiteY7" fmla="*/ 4728085 h 5320904"/>
              <a:gd name="connsiteX8" fmla="*/ 190509 w 3999820"/>
              <a:gd name="connsiteY8" fmla="*/ 3289010 h 5320904"/>
              <a:gd name="connsiteX9" fmla="*/ 429593 w 3999820"/>
              <a:gd name="connsiteY9" fmla="*/ 2783671 h 5320904"/>
              <a:gd name="connsiteX10" fmla="*/ 882978 w 3999820"/>
              <a:gd name="connsiteY10" fmla="*/ 2110054 h 5320904"/>
              <a:gd name="connsiteX0" fmla="*/ 882978 w 3985281"/>
              <a:gd name="connsiteY0" fmla="*/ 2094128 h 5304978"/>
              <a:gd name="connsiteX1" fmla="*/ 2063331 w 3985281"/>
              <a:gd name="connsiteY1" fmla="*/ 265504 h 5304978"/>
              <a:gd name="connsiteX2" fmla="*/ 3959287 w 3985281"/>
              <a:gd name="connsiteY2" fmla="*/ 359162 h 5304978"/>
              <a:gd name="connsiteX3" fmla="*/ 3170575 w 3985281"/>
              <a:gd name="connsiteY3" fmla="*/ 2612249 h 5304978"/>
              <a:gd name="connsiteX4" fmla="*/ 3245978 w 3985281"/>
              <a:gd name="connsiteY4" fmla="*/ 3576911 h 5304978"/>
              <a:gd name="connsiteX5" fmla="*/ 3104564 w 3985281"/>
              <a:gd name="connsiteY5" fmla="*/ 4660788 h 5304978"/>
              <a:gd name="connsiteX6" fmla="*/ 1610811 w 3985281"/>
              <a:gd name="connsiteY6" fmla="*/ 5304775 h 5304978"/>
              <a:gd name="connsiteX7" fmla="*/ 94236 w 3985281"/>
              <a:gd name="connsiteY7" fmla="*/ 4712159 h 5304978"/>
              <a:gd name="connsiteX8" fmla="*/ 190509 w 3985281"/>
              <a:gd name="connsiteY8" fmla="*/ 3273084 h 5304978"/>
              <a:gd name="connsiteX9" fmla="*/ 429593 w 3985281"/>
              <a:gd name="connsiteY9" fmla="*/ 2767745 h 5304978"/>
              <a:gd name="connsiteX10" fmla="*/ 882978 w 3985281"/>
              <a:gd name="connsiteY10" fmla="*/ 2094128 h 5304978"/>
              <a:gd name="connsiteX0" fmla="*/ 882978 w 4130563"/>
              <a:gd name="connsiteY0" fmla="*/ 2094126 h 5304976"/>
              <a:gd name="connsiteX1" fmla="*/ 2063331 w 4130563"/>
              <a:gd name="connsiteY1" fmla="*/ 265502 h 5304976"/>
              <a:gd name="connsiteX2" fmla="*/ 3959287 w 4130563"/>
              <a:gd name="connsiteY2" fmla="*/ 359160 h 5304976"/>
              <a:gd name="connsiteX3" fmla="*/ 3170575 w 4130563"/>
              <a:gd name="connsiteY3" fmla="*/ 2612247 h 5304976"/>
              <a:gd name="connsiteX4" fmla="*/ 3245978 w 4130563"/>
              <a:gd name="connsiteY4" fmla="*/ 3576909 h 5304976"/>
              <a:gd name="connsiteX5" fmla="*/ 4130018 w 4130563"/>
              <a:gd name="connsiteY5" fmla="*/ 3675777 h 5304976"/>
              <a:gd name="connsiteX6" fmla="*/ 3104564 w 4130563"/>
              <a:gd name="connsiteY6" fmla="*/ 4660786 h 5304976"/>
              <a:gd name="connsiteX7" fmla="*/ 1610811 w 4130563"/>
              <a:gd name="connsiteY7" fmla="*/ 5304773 h 5304976"/>
              <a:gd name="connsiteX8" fmla="*/ 94236 w 4130563"/>
              <a:gd name="connsiteY8" fmla="*/ 4712157 h 5304976"/>
              <a:gd name="connsiteX9" fmla="*/ 190509 w 4130563"/>
              <a:gd name="connsiteY9" fmla="*/ 3273082 h 5304976"/>
              <a:gd name="connsiteX10" fmla="*/ 429593 w 4130563"/>
              <a:gd name="connsiteY10" fmla="*/ 2767743 h 5304976"/>
              <a:gd name="connsiteX11" fmla="*/ 882978 w 4130563"/>
              <a:gd name="connsiteY11" fmla="*/ 2094126 h 5304976"/>
              <a:gd name="connsiteX0" fmla="*/ 882978 w 4130795"/>
              <a:gd name="connsiteY0" fmla="*/ 2094126 h 5304976"/>
              <a:gd name="connsiteX1" fmla="*/ 2063331 w 4130795"/>
              <a:gd name="connsiteY1" fmla="*/ 265502 h 5304976"/>
              <a:gd name="connsiteX2" fmla="*/ 3959287 w 4130795"/>
              <a:gd name="connsiteY2" fmla="*/ 359160 h 5304976"/>
              <a:gd name="connsiteX3" fmla="*/ 3170575 w 4130795"/>
              <a:gd name="connsiteY3" fmla="*/ 2612247 h 5304976"/>
              <a:gd name="connsiteX4" fmla="*/ 3474875 w 4130795"/>
              <a:gd name="connsiteY4" fmla="*/ 3230428 h 5304976"/>
              <a:gd name="connsiteX5" fmla="*/ 4130018 w 4130795"/>
              <a:gd name="connsiteY5" fmla="*/ 3675777 h 5304976"/>
              <a:gd name="connsiteX6" fmla="*/ 3104564 w 4130795"/>
              <a:gd name="connsiteY6" fmla="*/ 4660786 h 5304976"/>
              <a:gd name="connsiteX7" fmla="*/ 1610811 w 4130795"/>
              <a:gd name="connsiteY7" fmla="*/ 5304773 h 5304976"/>
              <a:gd name="connsiteX8" fmla="*/ 94236 w 4130795"/>
              <a:gd name="connsiteY8" fmla="*/ 4712157 h 5304976"/>
              <a:gd name="connsiteX9" fmla="*/ 190509 w 4130795"/>
              <a:gd name="connsiteY9" fmla="*/ 3273082 h 5304976"/>
              <a:gd name="connsiteX10" fmla="*/ 429593 w 4130795"/>
              <a:gd name="connsiteY10" fmla="*/ 2767743 h 5304976"/>
              <a:gd name="connsiteX11" fmla="*/ 882978 w 4130795"/>
              <a:gd name="connsiteY11" fmla="*/ 2094126 h 5304976"/>
              <a:gd name="connsiteX0" fmla="*/ 882978 w 4130701"/>
              <a:gd name="connsiteY0" fmla="*/ 2072919 h 5283769"/>
              <a:gd name="connsiteX1" fmla="*/ 2063331 w 4130701"/>
              <a:gd name="connsiteY1" fmla="*/ 244295 h 5283769"/>
              <a:gd name="connsiteX2" fmla="*/ 3959287 w 4130701"/>
              <a:gd name="connsiteY2" fmla="*/ 337953 h 5283769"/>
              <a:gd name="connsiteX3" fmla="*/ 3613005 w 4130701"/>
              <a:gd name="connsiteY3" fmla="*/ 2177619 h 5283769"/>
              <a:gd name="connsiteX4" fmla="*/ 3474875 w 4130701"/>
              <a:gd name="connsiteY4" fmla="*/ 3209221 h 5283769"/>
              <a:gd name="connsiteX5" fmla="*/ 4130018 w 4130701"/>
              <a:gd name="connsiteY5" fmla="*/ 3654570 h 5283769"/>
              <a:gd name="connsiteX6" fmla="*/ 3104564 w 4130701"/>
              <a:gd name="connsiteY6" fmla="*/ 4639579 h 5283769"/>
              <a:gd name="connsiteX7" fmla="*/ 1610811 w 4130701"/>
              <a:gd name="connsiteY7" fmla="*/ 5283566 h 5283769"/>
              <a:gd name="connsiteX8" fmla="*/ 94236 w 4130701"/>
              <a:gd name="connsiteY8" fmla="*/ 4690950 h 5283769"/>
              <a:gd name="connsiteX9" fmla="*/ 190509 w 4130701"/>
              <a:gd name="connsiteY9" fmla="*/ 3251875 h 5283769"/>
              <a:gd name="connsiteX10" fmla="*/ 429593 w 4130701"/>
              <a:gd name="connsiteY10" fmla="*/ 2746536 h 5283769"/>
              <a:gd name="connsiteX11" fmla="*/ 882978 w 4130701"/>
              <a:gd name="connsiteY11" fmla="*/ 2072919 h 5283769"/>
              <a:gd name="connsiteX0" fmla="*/ 1638157 w 4130701"/>
              <a:gd name="connsiteY0" fmla="*/ 1960388 h 5283769"/>
              <a:gd name="connsiteX1" fmla="*/ 2063331 w 4130701"/>
              <a:gd name="connsiteY1" fmla="*/ 244295 h 5283769"/>
              <a:gd name="connsiteX2" fmla="*/ 3959287 w 4130701"/>
              <a:gd name="connsiteY2" fmla="*/ 337953 h 5283769"/>
              <a:gd name="connsiteX3" fmla="*/ 3613005 w 4130701"/>
              <a:gd name="connsiteY3" fmla="*/ 2177619 h 5283769"/>
              <a:gd name="connsiteX4" fmla="*/ 3474875 w 4130701"/>
              <a:gd name="connsiteY4" fmla="*/ 3209221 h 5283769"/>
              <a:gd name="connsiteX5" fmla="*/ 4130018 w 4130701"/>
              <a:gd name="connsiteY5" fmla="*/ 3654570 h 5283769"/>
              <a:gd name="connsiteX6" fmla="*/ 3104564 w 4130701"/>
              <a:gd name="connsiteY6" fmla="*/ 4639579 h 5283769"/>
              <a:gd name="connsiteX7" fmla="*/ 1610811 w 4130701"/>
              <a:gd name="connsiteY7" fmla="*/ 5283566 h 5283769"/>
              <a:gd name="connsiteX8" fmla="*/ 94236 w 4130701"/>
              <a:gd name="connsiteY8" fmla="*/ 4690950 h 5283769"/>
              <a:gd name="connsiteX9" fmla="*/ 190509 w 4130701"/>
              <a:gd name="connsiteY9" fmla="*/ 3251875 h 5283769"/>
              <a:gd name="connsiteX10" fmla="*/ 429593 w 4130701"/>
              <a:gd name="connsiteY10" fmla="*/ 2746536 h 5283769"/>
              <a:gd name="connsiteX11" fmla="*/ 1638157 w 4130701"/>
              <a:gd name="connsiteY11" fmla="*/ 1960388 h 5283769"/>
              <a:gd name="connsiteX0" fmla="*/ 1655286 w 4147830"/>
              <a:gd name="connsiteY0" fmla="*/ 1960388 h 5283769"/>
              <a:gd name="connsiteX1" fmla="*/ 2080460 w 4147830"/>
              <a:gd name="connsiteY1" fmla="*/ 244295 h 5283769"/>
              <a:gd name="connsiteX2" fmla="*/ 3976416 w 4147830"/>
              <a:gd name="connsiteY2" fmla="*/ 337953 h 5283769"/>
              <a:gd name="connsiteX3" fmla="*/ 3630134 w 4147830"/>
              <a:gd name="connsiteY3" fmla="*/ 2177619 h 5283769"/>
              <a:gd name="connsiteX4" fmla="*/ 3492004 w 4147830"/>
              <a:gd name="connsiteY4" fmla="*/ 3209221 h 5283769"/>
              <a:gd name="connsiteX5" fmla="*/ 4147147 w 4147830"/>
              <a:gd name="connsiteY5" fmla="*/ 3654570 h 5283769"/>
              <a:gd name="connsiteX6" fmla="*/ 3121693 w 4147830"/>
              <a:gd name="connsiteY6" fmla="*/ 4639579 h 5283769"/>
              <a:gd name="connsiteX7" fmla="*/ 1627940 w 4147830"/>
              <a:gd name="connsiteY7" fmla="*/ 5283566 h 5283769"/>
              <a:gd name="connsiteX8" fmla="*/ 111365 w 4147830"/>
              <a:gd name="connsiteY8" fmla="*/ 4690950 h 5283769"/>
              <a:gd name="connsiteX9" fmla="*/ 207638 w 4147830"/>
              <a:gd name="connsiteY9" fmla="*/ 3251875 h 5283769"/>
              <a:gd name="connsiteX10" fmla="*/ 950400 w 4147830"/>
              <a:gd name="connsiteY10" fmla="*/ 3107400 h 5283769"/>
              <a:gd name="connsiteX11" fmla="*/ 1655286 w 4147830"/>
              <a:gd name="connsiteY11" fmla="*/ 1960388 h 5283769"/>
              <a:gd name="connsiteX0" fmla="*/ 1556020 w 4048564"/>
              <a:gd name="connsiteY0" fmla="*/ 1960388 h 5283695"/>
              <a:gd name="connsiteX1" fmla="*/ 1981194 w 4048564"/>
              <a:gd name="connsiteY1" fmla="*/ 244295 h 5283695"/>
              <a:gd name="connsiteX2" fmla="*/ 3877150 w 4048564"/>
              <a:gd name="connsiteY2" fmla="*/ 337953 h 5283695"/>
              <a:gd name="connsiteX3" fmla="*/ 3530868 w 4048564"/>
              <a:gd name="connsiteY3" fmla="*/ 2177619 h 5283695"/>
              <a:gd name="connsiteX4" fmla="*/ 3392738 w 4048564"/>
              <a:gd name="connsiteY4" fmla="*/ 3209221 h 5283695"/>
              <a:gd name="connsiteX5" fmla="*/ 4047881 w 4048564"/>
              <a:gd name="connsiteY5" fmla="*/ 3654570 h 5283695"/>
              <a:gd name="connsiteX6" fmla="*/ 3022427 w 4048564"/>
              <a:gd name="connsiteY6" fmla="*/ 4639579 h 5283695"/>
              <a:gd name="connsiteX7" fmla="*/ 1528674 w 4048564"/>
              <a:gd name="connsiteY7" fmla="*/ 5283566 h 5283695"/>
              <a:gd name="connsiteX8" fmla="*/ 12099 w 4048564"/>
              <a:gd name="connsiteY8" fmla="*/ 4690950 h 5283695"/>
              <a:gd name="connsiteX9" fmla="*/ 818750 w 4048564"/>
              <a:gd name="connsiteY9" fmla="*/ 4177758 h 5283695"/>
              <a:gd name="connsiteX10" fmla="*/ 851134 w 4048564"/>
              <a:gd name="connsiteY10" fmla="*/ 3107400 h 5283695"/>
              <a:gd name="connsiteX11" fmla="*/ 1556020 w 4048564"/>
              <a:gd name="connsiteY11" fmla="*/ 1960388 h 5283695"/>
              <a:gd name="connsiteX0" fmla="*/ 3119944 w 5612488"/>
              <a:gd name="connsiteY0" fmla="*/ 1960388 h 5290177"/>
              <a:gd name="connsiteX1" fmla="*/ 3545118 w 5612488"/>
              <a:gd name="connsiteY1" fmla="*/ 244295 h 5290177"/>
              <a:gd name="connsiteX2" fmla="*/ 5441074 w 5612488"/>
              <a:gd name="connsiteY2" fmla="*/ 337953 h 5290177"/>
              <a:gd name="connsiteX3" fmla="*/ 5094792 w 5612488"/>
              <a:gd name="connsiteY3" fmla="*/ 2177619 h 5290177"/>
              <a:gd name="connsiteX4" fmla="*/ 4956662 w 5612488"/>
              <a:gd name="connsiteY4" fmla="*/ 3209221 h 5290177"/>
              <a:gd name="connsiteX5" fmla="*/ 5611805 w 5612488"/>
              <a:gd name="connsiteY5" fmla="*/ 3654570 h 5290177"/>
              <a:gd name="connsiteX6" fmla="*/ 4586351 w 5612488"/>
              <a:gd name="connsiteY6" fmla="*/ 4639579 h 5290177"/>
              <a:gd name="connsiteX7" fmla="*/ 3092598 w 5612488"/>
              <a:gd name="connsiteY7" fmla="*/ 5283566 h 5290177"/>
              <a:gd name="connsiteX8" fmla="*/ 4823 w 5612488"/>
              <a:gd name="connsiteY8" fmla="*/ 4926319 h 5290177"/>
              <a:gd name="connsiteX9" fmla="*/ 2382674 w 5612488"/>
              <a:gd name="connsiteY9" fmla="*/ 4177758 h 5290177"/>
              <a:gd name="connsiteX10" fmla="*/ 2415058 w 5612488"/>
              <a:gd name="connsiteY10" fmla="*/ 3107400 h 5290177"/>
              <a:gd name="connsiteX11" fmla="*/ 3119944 w 5612488"/>
              <a:gd name="connsiteY11" fmla="*/ 1960388 h 5290177"/>
              <a:gd name="connsiteX0" fmla="*/ 3121631 w 5614175"/>
              <a:gd name="connsiteY0" fmla="*/ 1960388 h 6877333"/>
              <a:gd name="connsiteX1" fmla="*/ 3546805 w 5614175"/>
              <a:gd name="connsiteY1" fmla="*/ 244295 h 6877333"/>
              <a:gd name="connsiteX2" fmla="*/ 5442761 w 5614175"/>
              <a:gd name="connsiteY2" fmla="*/ 337953 h 6877333"/>
              <a:gd name="connsiteX3" fmla="*/ 5096479 w 5614175"/>
              <a:gd name="connsiteY3" fmla="*/ 2177619 h 6877333"/>
              <a:gd name="connsiteX4" fmla="*/ 4958349 w 5614175"/>
              <a:gd name="connsiteY4" fmla="*/ 3209221 h 6877333"/>
              <a:gd name="connsiteX5" fmla="*/ 5613492 w 5614175"/>
              <a:gd name="connsiteY5" fmla="*/ 3654570 h 6877333"/>
              <a:gd name="connsiteX6" fmla="*/ 4588038 w 5614175"/>
              <a:gd name="connsiteY6" fmla="*/ 4639579 h 6877333"/>
              <a:gd name="connsiteX7" fmla="*/ 1775531 w 5614175"/>
              <a:gd name="connsiteY7" fmla="*/ 6876251 h 6877333"/>
              <a:gd name="connsiteX8" fmla="*/ 6510 w 5614175"/>
              <a:gd name="connsiteY8" fmla="*/ 4926319 h 6877333"/>
              <a:gd name="connsiteX9" fmla="*/ 2384361 w 5614175"/>
              <a:gd name="connsiteY9" fmla="*/ 4177758 h 6877333"/>
              <a:gd name="connsiteX10" fmla="*/ 2416745 w 5614175"/>
              <a:gd name="connsiteY10" fmla="*/ 3107400 h 6877333"/>
              <a:gd name="connsiteX11" fmla="*/ 3121631 w 5614175"/>
              <a:gd name="connsiteY11" fmla="*/ 1960388 h 6877333"/>
              <a:gd name="connsiteX0" fmla="*/ 3178810 w 5671354"/>
              <a:gd name="connsiteY0" fmla="*/ 1960388 h 6844127"/>
              <a:gd name="connsiteX1" fmla="*/ 3603984 w 5671354"/>
              <a:gd name="connsiteY1" fmla="*/ 244295 h 6844127"/>
              <a:gd name="connsiteX2" fmla="*/ 5499940 w 5671354"/>
              <a:gd name="connsiteY2" fmla="*/ 337953 h 6844127"/>
              <a:gd name="connsiteX3" fmla="*/ 5153658 w 5671354"/>
              <a:gd name="connsiteY3" fmla="*/ 2177619 h 6844127"/>
              <a:gd name="connsiteX4" fmla="*/ 5015528 w 5671354"/>
              <a:gd name="connsiteY4" fmla="*/ 3209221 h 6844127"/>
              <a:gd name="connsiteX5" fmla="*/ 5670671 w 5671354"/>
              <a:gd name="connsiteY5" fmla="*/ 3654570 h 6844127"/>
              <a:gd name="connsiteX6" fmla="*/ 4645217 w 5671354"/>
              <a:gd name="connsiteY6" fmla="*/ 4639579 h 6844127"/>
              <a:gd name="connsiteX7" fmla="*/ 1029732 w 5671354"/>
              <a:gd name="connsiteY7" fmla="*/ 6843025 h 6844127"/>
              <a:gd name="connsiteX8" fmla="*/ 63689 w 5671354"/>
              <a:gd name="connsiteY8" fmla="*/ 4926319 h 6844127"/>
              <a:gd name="connsiteX9" fmla="*/ 2441540 w 5671354"/>
              <a:gd name="connsiteY9" fmla="*/ 4177758 h 6844127"/>
              <a:gd name="connsiteX10" fmla="*/ 2473924 w 5671354"/>
              <a:gd name="connsiteY10" fmla="*/ 3107400 h 6844127"/>
              <a:gd name="connsiteX11" fmla="*/ 3178810 w 5671354"/>
              <a:gd name="connsiteY11" fmla="*/ 1960388 h 6844127"/>
              <a:gd name="connsiteX0" fmla="*/ 3141658 w 5634202"/>
              <a:gd name="connsiteY0" fmla="*/ 1960388 h 6844136"/>
              <a:gd name="connsiteX1" fmla="*/ 3566832 w 5634202"/>
              <a:gd name="connsiteY1" fmla="*/ 244295 h 6844136"/>
              <a:gd name="connsiteX2" fmla="*/ 5462788 w 5634202"/>
              <a:gd name="connsiteY2" fmla="*/ 337953 h 6844136"/>
              <a:gd name="connsiteX3" fmla="*/ 5116506 w 5634202"/>
              <a:gd name="connsiteY3" fmla="*/ 2177619 h 6844136"/>
              <a:gd name="connsiteX4" fmla="*/ 4978376 w 5634202"/>
              <a:gd name="connsiteY4" fmla="*/ 3209221 h 6844136"/>
              <a:gd name="connsiteX5" fmla="*/ 5633519 w 5634202"/>
              <a:gd name="connsiteY5" fmla="*/ 3654570 h 6844136"/>
              <a:gd name="connsiteX6" fmla="*/ 4608065 w 5634202"/>
              <a:gd name="connsiteY6" fmla="*/ 4639579 h 6844136"/>
              <a:gd name="connsiteX7" fmla="*/ 992580 w 5634202"/>
              <a:gd name="connsiteY7" fmla="*/ 6843025 h 6844136"/>
              <a:gd name="connsiteX8" fmla="*/ 26537 w 5634202"/>
              <a:gd name="connsiteY8" fmla="*/ 4926319 h 6844136"/>
              <a:gd name="connsiteX9" fmla="*/ 1754099 w 5634202"/>
              <a:gd name="connsiteY9" fmla="*/ 4087899 h 6844136"/>
              <a:gd name="connsiteX10" fmla="*/ 2436772 w 5634202"/>
              <a:gd name="connsiteY10" fmla="*/ 3107400 h 6844136"/>
              <a:gd name="connsiteX11" fmla="*/ 3141658 w 5634202"/>
              <a:gd name="connsiteY11" fmla="*/ 1960388 h 6844136"/>
              <a:gd name="connsiteX0" fmla="*/ 3135209 w 5627753"/>
              <a:gd name="connsiteY0" fmla="*/ 1960388 h 6844540"/>
              <a:gd name="connsiteX1" fmla="*/ 3560383 w 5627753"/>
              <a:gd name="connsiteY1" fmla="*/ 244295 h 6844540"/>
              <a:gd name="connsiteX2" fmla="*/ 5456339 w 5627753"/>
              <a:gd name="connsiteY2" fmla="*/ 337953 h 6844540"/>
              <a:gd name="connsiteX3" fmla="*/ 5110057 w 5627753"/>
              <a:gd name="connsiteY3" fmla="*/ 2177619 h 6844540"/>
              <a:gd name="connsiteX4" fmla="*/ 4971927 w 5627753"/>
              <a:gd name="connsiteY4" fmla="*/ 3209221 h 6844540"/>
              <a:gd name="connsiteX5" fmla="*/ 5627070 w 5627753"/>
              <a:gd name="connsiteY5" fmla="*/ 3654570 h 6844540"/>
              <a:gd name="connsiteX6" fmla="*/ 3622050 w 5627753"/>
              <a:gd name="connsiteY6" fmla="*/ 4590110 h 6844540"/>
              <a:gd name="connsiteX7" fmla="*/ 986131 w 5627753"/>
              <a:gd name="connsiteY7" fmla="*/ 6843025 h 6844540"/>
              <a:gd name="connsiteX8" fmla="*/ 20088 w 5627753"/>
              <a:gd name="connsiteY8" fmla="*/ 4926319 h 6844540"/>
              <a:gd name="connsiteX9" fmla="*/ 1747650 w 5627753"/>
              <a:gd name="connsiteY9" fmla="*/ 4087899 h 6844540"/>
              <a:gd name="connsiteX10" fmla="*/ 2430323 w 5627753"/>
              <a:gd name="connsiteY10" fmla="*/ 3107400 h 6844540"/>
              <a:gd name="connsiteX11" fmla="*/ 3135209 w 5627753"/>
              <a:gd name="connsiteY11" fmla="*/ 1960388 h 6844540"/>
              <a:gd name="connsiteX0" fmla="*/ 3148639 w 5754060"/>
              <a:gd name="connsiteY0" fmla="*/ 1960388 h 6882288"/>
              <a:gd name="connsiteX1" fmla="*/ 3573813 w 5754060"/>
              <a:gd name="connsiteY1" fmla="*/ 244295 h 6882288"/>
              <a:gd name="connsiteX2" fmla="*/ 5469769 w 5754060"/>
              <a:gd name="connsiteY2" fmla="*/ 337953 h 6882288"/>
              <a:gd name="connsiteX3" fmla="*/ 5123487 w 5754060"/>
              <a:gd name="connsiteY3" fmla="*/ 2177619 h 6882288"/>
              <a:gd name="connsiteX4" fmla="*/ 4985357 w 5754060"/>
              <a:gd name="connsiteY4" fmla="*/ 3209221 h 6882288"/>
              <a:gd name="connsiteX5" fmla="*/ 5640500 w 5754060"/>
              <a:gd name="connsiteY5" fmla="*/ 3654570 h 6882288"/>
              <a:gd name="connsiteX6" fmla="*/ 5301796 w 5754060"/>
              <a:gd name="connsiteY6" fmla="*/ 6015647 h 6882288"/>
              <a:gd name="connsiteX7" fmla="*/ 999561 w 5754060"/>
              <a:gd name="connsiteY7" fmla="*/ 6843025 h 6882288"/>
              <a:gd name="connsiteX8" fmla="*/ 33518 w 5754060"/>
              <a:gd name="connsiteY8" fmla="*/ 4926319 h 6882288"/>
              <a:gd name="connsiteX9" fmla="*/ 1761080 w 5754060"/>
              <a:gd name="connsiteY9" fmla="*/ 4087899 h 6882288"/>
              <a:gd name="connsiteX10" fmla="*/ 2443753 w 5754060"/>
              <a:gd name="connsiteY10" fmla="*/ 3107400 h 6882288"/>
              <a:gd name="connsiteX11" fmla="*/ 3148639 w 5754060"/>
              <a:gd name="connsiteY11" fmla="*/ 1960388 h 6882288"/>
              <a:gd name="connsiteX0" fmla="*/ 3148639 w 5970617"/>
              <a:gd name="connsiteY0" fmla="*/ 2443538 h 7365438"/>
              <a:gd name="connsiteX1" fmla="*/ 3573813 w 5970617"/>
              <a:gd name="connsiteY1" fmla="*/ 727445 h 7365438"/>
              <a:gd name="connsiteX2" fmla="*/ 5924455 w 5970617"/>
              <a:gd name="connsiteY2" fmla="*/ 100000 h 7365438"/>
              <a:gd name="connsiteX3" fmla="*/ 5123487 w 5970617"/>
              <a:gd name="connsiteY3" fmla="*/ 2660769 h 7365438"/>
              <a:gd name="connsiteX4" fmla="*/ 4985357 w 5970617"/>
              <a:gd name="connsiteY4" fmla="*/ 3692371 h 7365438"/>
              <a:gd name="connsiteX5" fmla="*/ 5640500 w 5970617"/>
              <a:gd name="connsiteY5" fmla="*/ 4137720 h 7365438"/>
              <a:gd name="connsiteX6" fmla="*/ 5301796 w 5970617"/>
              <a:gd name="connsiteY6" fmla="*/ 6498797 h 7365438"/>
              <a:gd name="connsiteX7" fmla="*/ 999561 w 5970617"/>
              <a:gd name="connsiteY7" fmla="*/ 7326175 h 7365438"/>
              <a:gd name="connsiteX8" fmla="*/ 33518 w 5970617"/>
              <a:gd name="connsiteY8" fmla="*/ 5409469 h 7365438"/>
              <a:gd name="connsiteX9" fmla="*/ 1761080 w 5970617"/>
              <a:gd name="connsiteY9" fmla="*/ 4571049 h 7365438"/>
              <a:gd name="connsiteX10" fmla="*/ 2443753 w 5970617"/>
              <a:gd name="connsiteY10" fmla="*/ 3590550 h 7365438"/>
              <a:gd name="connsiteX11" fmla="*/ 3148639 w 5970617"/>
              <a:gd name="connsiteY11" fmla="*/ 2443538 h 7365438"/>
              <a:gd name="connsiteX0" fmla="*/ 3148639 w 5956864"/>
              <a:gd name="connsiteY0" fmla="*/ 2600315 h 7522215"/>
              <a:gd name="connsiteX1" fmla="*/ 3877589 w 5956864"/>
              <a:gd name="connsiteY1" fmla="*/ 379351 h 7522215"/>
              <a:gd name="connsiteX2" fmla="*/ 5924455 w 5956864"/>
              <a:gd name="connsiteY2" fmla="*/ 256777 h 7522215"/>
              <a:gd name="connsiteX3" fmla="*/ 5123487 w 5956864"/>
              <a:gd name="connsiteY3" fmla="*/ 2817546 h 7522215"/>
              <a:gd name="connsiteX4" fmla="*/ 4985357 w 5956864"/>
              <a:gd name="connsiteY4" fmla="*/ 3849148 h 7522215"/>
              <a:gd name="connsiteX5" fmla="*/ 5640500 w 5956864"/>
              <a:gd name="connsiteY5" fmla="*/ 4294497 h 7522215"/>
              <a:gd name="connsiteX6" fmla="*/ 5301796 w 5956864"/>
              <a:gd name="connsiteY6" fmla="*/ 6655574 h 7522215"/>
              <a:gd name="connsiteX7" fmla="*/ 999561 w 5956864"/>
              <a:gd name="connsiteY7" fmla="*/ 7482952 h 7522215"/>
              <a:gd name="connsiteX8" fmla="*/ 33518 w 5956864"/>
              <a:gd name="connsiteY8" fmla="*/ 5566246 h 7522215"/>
              <a:gd name="connsiteX9" fmla="*/ 1761080 w 5956864"/>
              <a:gd name="connsiteY9" fmla="*/ 4727826 h 7522215"/>
              <a:gd name="connsiteX10" fmla="*/ 2443753 w 5956864"/>
              <a:gd name="connsiteY10" fmla="*/ 3747327 h 7522215"/>
              <a:gd name="connsiteX11" fmla="*/ 3148639 w 5956864"/>
              <a:gd name="connsiteY11" fmla="*/ 2600315 h 7522215"/>
              <a:gd name="connsiteX0" fmla="*/ 3148639 w 5956860"/>
              <a:gd name="connsiteY0" fmla="*/ 2522516 h 7444416"/>
              <a:gd name="connsiteX1" fmla="*/ 3877589 w 5956860"/>
              <a:gd name="connsiteY1" fmla="*/ 301552 h 7444416"/>
              <a:gd name="connsiteX2" fmla="*/ 5924455 w 5956860"/>
              <a:gd name="connsiteY2" fmla="*/ 178978 h 7444416"/>
              <a:gd name="connsiteX3" fmla="*/ 5123487 w 5956860"/>
              <a:gd name="connsiteY3" fmla="*/ 2739747 h 7444416"/>
              <a:gd name="connsiteX4" fmla="*/ 4985357 w 5956860"/>
              <a:gd name="connsiteY4" fmla="*/ 3771349 h 7444416"/>
              <a:gd name="connsiteX5" fmla="*/ 5640500 w 5956860"/>
              <a:gd name="connsiteY5" fmla="*/ 4216698 h 7444416"/>
              <a:gd name="connsiteX6" fmla="*/ 5301796 w 5956860"/>
              <a:gd name="connsiteY6" fmla="*/ 6577775 h 7444416"/>
              <a:gd name="connsiteX7" fmla="*/ 999561 w 5956860"/>
              <a:gd name="connsiteY7" fmla="*/ 7405153 h 7444416"/>
              <a:gd name="connsiteX8" fmla="*/ 33518 w 5956860"/>
              <a:gd name="connsiteY8" fmla="*/ 5488447 h 7444416"/>
              <a:gd name="connsiteX9" fmla="*/ 1761080 w 5956860"/>
              <a:gd name="connsiteY9" fmla="*/ 4650027 h 7444416"/>
              <a:gd name="connsiteX10" fmla="*/ 2443753 w 5956860"/>
              <a:gd name="connsiteY10" fmla="*/ 3669528 h 7444416"/>
              <a:gd name="connsiteX11" fmla="*/ 3148639 w 5956860"/>
              <a:gd name="connsiteY11" fmla="*/ 2522516 h 7444416"/>
              <a:gd name="connsiteX0" fmla="*/ 3148639 w 5955265"/>
              <a:gd name="connsiteY0" fmla="*/ 2522516 h 7444416"/>
              <a:gd name="connsiteX1" fmla="*/ 3877589 w 5955265"/>
              <a:gd name="connsiteY1" fmla="*/ 301552 h 7444416"/>
              <a:gd name="connsiteX2" fmla="*/ 5924455 w 5955265"/>
              <a:gd name="connsiteY2" fmla="*/ 178978 h 7444416"/>
              <a:gd name="connsiteX3" fmla="*/ 5123487 w 5955265"/>
              <a:gd name="connsiteY3" fmla="*/ 2739747 h 7444416"/>
              <a:gd name="connsiteX4" fmla="*/ 5309650 w 5955265"/>
              <a:gd name="connsiteY4" fmla="*/ 3769277 h 7444416"/>
              <a:gd name="connsiteX5" fmla="*/ 5640500 w 5955265"/>
              <a:gd name="connsiteY5" fmla="*/ 4216698 h 7444416"/>
              <a:gd name="connsiteX6" fmla="*/ 5301796 w 5955265"/>
              <a:gd name="connsiteY6" fmla="*/ 6577775 h 7444416"/>
              <a:gd name="connsiteX7" fmla="*/ 999561 w 5955265"/>
              <a:gd name="connsiteY7" fmla="*/ 7405153 h 7444416"/>
              <a:gd name="connsiteX8" fmla="*/ 33518 w 5955265"/>
              <a:gd name="connsiteY8" fmla="*/ 5488447 h 7444416"/>
              <a:gd name="connsiteX9" fmla="*/ 1761080 w 5955265"/>
              <a:gd name="connsiteY9" fmla="*/ 4650027 h 7444416"/>
              <a:gd name="connsiteX10" fmla="*/ 2443753 w 5955265"/>
              <a:gd name="connsiteY10" fmla="*/ 3669528 h 7444416"/>
              <a:gd name="connsiteX11" fmla="*/ 3148639 w 5955265"/>
              <a:gd name="connsiteY11" fmla="*/ 2522516 h 7444416"/>
              <a:gd name="connsiteX0" fmla="*/ 3148639 w 5955265"/>
              <a:gd name="connsiteY0" fmla="*/ 2522516 h 7440666"/>
              <a:gd name="connsiteX1" fmla="*/ 3877589 w 5955265"/>
              <a:gd name="connsiteY1" fmla="*/ 301552 h 7440666"/>
              <a:gd name="connsiteX2" fmla="*/ 5924455 w 5955265"/>
              <a:gd name="connsiteY2" fmla="*/ 178978 h 7440666"/>
              <a:gd name="connsiteX3" fmla="*/ 5123487 w 5955265"/>
              <a:gd name="connsiteY3" fmla="*/ 2739747 h 7440666"/>
              <a:gd name="connsiteX4" fmla="*/ 5309650 w 5955265"/>
              <a:gd name="connsiteY4" fmla="*/ 3769277 h 7440666"/>
              <a:gd name="connsiteX5" fmla="*/ 5884560 w 5955265"/>
              <a:gd name="connsiteY5" fmla="*/ 4657111 h 7440666"/>
              <a:gd name="connsiteX6" fmla="*/ 5301796 w 5955265"/>
              <a:gd name="connsiteY6" fmla="*/ 6577775 h 7440666"/>
              <a:gd name="connsiteX7" fmla="*/ 999561 w 5955265"/>
              <a:gd name="connsiteY7" fmla="*/ 7405153 h 7440666"/>
              <a:gd name="connsiteX8" fmla="*/ 33518 w 5955265"/>
              <a:gd name="connsiteY8" fmla="*/ 5488447 h 7440666"/>
              <a:gd name="connsiteX9" fmla="*/ 1761080 w 5955265"/>
              <a:gd name="connsiteY9" fmla="*/ 4650027 h 7440666"/>
              <a:gd name="connsiteX10" fmla="*/ 2443753 w 5955265"/>
              <a:gd name="connsiteY10" fmla="*/ 3669528 h 7440666"/>
              <a:gd name="connsiteX11" fmla="*/ 3148639 w 5955265"/>
              <a:gd name="connsiteY11" fmla="*/ 2522516 h 7440666"/>
              <a:gd name="connsiteX0" fmla="*/ 3155169 w 6164421"/>
              <a:gd name="connsiteY0" fmla="*/ 2522516 h 7618357"/>
              <a:gd name="connsiteX1" fmla="*/ 3884119 w 6164421"/>
              <a:gd name="connsiteY1" fmla="*/ 301552 h 7618357"/>
              <a:gd name="connsiteX2" fmla="*/ 5930985 w 6164421"/>
              <a:gd name="connsiteY2" fmla="*/ 178978 h 7618357"/>
              <a:gd name="connsiteX3" fmla="*/ 5130017 w 6164421"/>
              <a:gd name="connsiteY3" fmla="*/ 2739747 h 7618357"/>
              <a:gd name="connsiteX4" fmla="*/ 5316180 w 6164421"/>
              <a:gd name="connsiteY4" fmla="*/ 3769277 h 7618357"/>
              <a:gd name="connsiteX5" fmla="*/ 5891090 w 6164421"/>
              <a:gd name="connsiteY5" fmla="*/ 4657111 h 7618357"/>
              <a:gd name="connsiteX6" fmla="*/ 5776151 w 6164421"/>
              <a:gd name="connsiteY6" fmla="*/ 7262509 h 7618357"/>
              <a:gd name="connsiteX7" fmla="*/ 1006091 w 6164421"/>
              <a:gd name="connsiteY7" fmla="*/ 7405153 h 7618357"/>
              <a:gd name="connsiteX8" fmla="*/ 40048 w 6164421"/>
              <a:gd name="connsiteY8" fmla="*/ 5488447 h 7618357"/>
              <a:gd name="connsiteX9" fmla="*/ 1767610 w 6164421"/>
              <a:gd name="connsiteY9" fmla="*/ 4650027 h 7618357"/>
              <a:gd name="connsiteX10" fmla="*/ 2450283 w 6164421"/>
              <a:gd name="connsiteY10" fmla="*/ 3669528 h 7618357"/>
              <a:gd name="connsiteX11" fmla="*/ 3155169 w 6164421"/>
              <a:gd name="connsiteY11" fmla="*/ 2522516 h 7618357"/>
              <a:gd name="connsiteX0" fmla="*/ 3158585 w 6169300"/>
              <a:gd name="connsiteY0" fmla="*/ 2522516 h 7934069"/>
              <a:gd name="connsiteX1" fmla="*/ 3887535 w 6169300"/>
              <a:gd name="connsiteY1" fmla="*/ 301552 h 7934069"/>
              <a:gd name="connsiteX2" fmla="*/ 5934401 w 6169300"/>
              <a:gd name="connsiteY2" fmla="*/ 178978 h 7934069"/>
              <a:gd name="connsiteX3" fmla="*/ 5133433 w 6169300"/>
              <a:gd name="connsiteY3" fmla="*/ 2739747 h 7934069"/>
              <a:gd name="connsiteX4" fmla="*/ 5319596 w 6169300"/>
              <a:gd name="connsiteY4" fmla="*/ 3769277 h 7934069"/>
              <a:gd name="connsiteX5" fmla="*/ 5894506 w 6169300"/>
              <a:gd name="connsiteY5" fmla="*/ 4657111 h 7934069"/>
              <a:gd name="connsiteX6" fmla="*/ 5779567 w 6169300"/>
              <a:gd name="connsiteY6" fmla="*/ 7262509 h 7934069"/>
              <a:gd name="connsiteX7" fmla="*/ 989675 w 6169300"/>
              <a:gd name="connsiteY7" fmla="*/ 7822484 h 7934069"/>
              <a:gd name="connsiteX8" fmla="*/ 43464 w 6169300"/>
              <a:gd name="connsiteY8" fmla="*/ 5488447 h 7934069"/>
              <a:gd name="connsiteX9" fmla="*/ 1771026 w 6169300"/>
              <a:gd name="connsiteY9" fmla="*/ 4650027 h 7934069"/>
              <a:gd name="connsiteX10" fmla="*/ 2453699 w 6169300"/>
              <a:gd name="connsiteY10" fmla="*/ 3669528 h 7934069"/>
              <a:gd name="connsiteX11" fmla="*/ 3158585 w 6169300"/>
              <a:gd name="connsiteY11" fmla="*/ 2522516 h 7934069"/>
              <a:gd name="connsiteX0" fmla="*/ 3158585 w 6169300"/>
              <a:gd name="connsiteY0" fmla="*/ 2636588 h 8048141"/>
              <a:gd name="connsiteX1" fmla="*/ 3887535 w 6169300"/>
              <a:gd name="connsiteY1" fmla="*/ 415624 h 8048141"/>
              <a:gd name="connsiteX2" fmla="*/ 6083350 w 6169300"/>
              <a:gd name="connsiteY2" fmla="*/ 149220 h 8048141"/>
              <a:gd name="connsiteX3" fmla="*/ 5133433 w 6169300"/>
              <a:gd name="connsiteY3" fmla="*/ 2853819 h 8048141"/>
              <a:gd name="connsiteX4" fmla="*/ 5319596 w 6169300"/>
              <a:gd name="connsiteY4" fmla="*/ 3883349 h 8048141"/>
              <a:gd name="connsiteX5" fmla="*/ 5894506 w 6169300"/>
              <a:gd name="connsiteY5" fmla="*/ 4771183 h 8048141"/>
              <a:gd name="connsiteX6" fmla="*/ 5779567 w 6169300"/>
              <a:gd name="connsiteY6" fmla="*/ 7376581 h 8048141"/>
              <a:gd name="connsiteX7" fmla="*/ 989675 w 6169300"/>
              <a:gd name="connsiteY7" fmla="*/ 7936556 h 8048141"/>
              <a:gd name="connsiteX8" fmla="*/ 43464 w 6169300"/>
              <a:gd name="connsiteY8" fmla="*/ 5602519 h 8048141"/>
              <a:gd name="connsiteX9" fmla="*/ 1771026 w 6169300"/>
              <a:gd name="connsiteY9" fmla="*/ 4764099 h 8048141"/>
              <a:gd name="connsiteX10" fmla="*/ 2453699 w 6169300"/>
              <a:gd name="connsiteY10" fmla="*/ 3783600 h 8048141"/>
              <a:gd name="connsiteX11" fmla="*/ 3158585 w 6169300"/>
              <a:gd name="connsiteY11" fmla="*/ 2636588 h 8048141"/>
              <a:gd name="connsiteX0" fmla="*/ 3158585 w 6169300"/>
              <a:gd name="connsiteY0" fmla="*/ 2706619 h 8118172"/>
              <a:gd name="connsiteX1" fmla="*/ 2767435 w 6169300"/>
              <a:gd name="connsiteY1" fmla="*/ 256585 h 8118172"/>
              <a:gd name="connsiteX2" fmla="*/ 6083350 w 6169300"/>
              <a:gd name="connsiteY2" fmla="*/ 219251 h 8118172"/>
              <a:gd name="connsiteX3" fmla="*/ 5133433 w 6169300"/>
              <a:gd name="connsiteY3" fmla="*/ 2923850 h 8118172"/>
              <a:gd name="connsiteX4" fmla="*/ 5319596 w 6169300"/>
              <a:gd name="connsiteY4" fmla="*/ 3953380 h 8118172"/>
              <a:gd name="connsiteX5" fmla="*/ 5894506 w 6169300"/>
              <a:gd name="connsiteY5" fmla="*/ 4841214 h 8118172"/>
              <a:gd name="connsiteX6" fmla="*/ 5779567 w 6169300"/>
              <a:gd name="connsiteY6" fmla="*/ 7446612 h 8118172"/>
              <a:gd name="connsiteX7" fmla="*/ 989675 w 6169300"/>
              <a:gd name="connsiteY7" fmla="*/ 8006587 h 8118172"/>
              <a:gd name="connsiteX8" fmla="*/ 43464 w 6169300"/>
              <a:gd name="connsiteY8" fmla="*/ 5672550 h 8118172"/>
              <a:gd name="connsiteX9" fmla="*/ 1771026 w 6169300"/>
              <a:gd name="connsiteY9" fmla="*/ 4834130 h 8118172"/>
              <a:gd name="connsiteX10" fmla="*/ 2453699 w 6169300"/>
              <a:gd name="connsiteY10" fmla="*/ 3853631 h 8118172"/>
              <a:gd name="connsiteX11" fmla="*/ 3158585 w 6169300"/>
              <a:gd name="connsiteY11" fmla="*/ 2706619 h 8118172"/>
              <a:gd name="connsiteX0" fmla="*/ 841370 w 6169300"/>
              <a:gd name="connsiteY0" fmla="*/ 1626020 h 8118172"/>
              <a:gd name="connsiteX1" fmla="*/ 2767435 w 6169300"/>
              <a:gd name="connsiteY1" fmla="*/ 256585 h 8118172"/>
              <a:gd name="connsiteX2" fmla="*/ 6083350 w 6169300"/>
              <a:gd name="connsiteY2" fmla="*/ 219251 h 8118172"/>
              <a:gd name="connsiteX3" fmla="*/ 5133433 w 6169300"/>
              <a:gd name="connsiteY3" fmla="*/ 2923850 h 8118172"/>
              <a:gd name="connsiteX4" fmla="*/ 5319596 w 6169300"/>
              <a:gd name="connsiteY4" fmla="*/ 3953380 h 8118172"/>
              <a:gd name="connsiteX5" fmla="*/ 5894506 w 6169300"/>
              <a:gd name="connsiteY5" fmla="*/ 4841214 h 8118172"/>
              <a:gd name="connsiteX6" fmla="*/ 5779567 w 6169300"/>
              <a:gd name="connsiteY6" fmla="*/ 7446612 h 8118172"/>
              <a:gd name="connsiteX7" fmla="*/ 989675 w 6169300"/>
              <a:gd name="connsiteY7" fmla="*/ 8006587 h 8118172"/>
              <a:gd name="connsiteX8" fmla="*/ 43464 w 6169300"/>
              <a:gd name="connsiteY8" fmla="*/ 5672550 h 8118172"/>
              <a:gd name="connsiteX9" fmla="*/ 1771026 w 6169300"/>
              <a:gd name="connsiteY9" fmla="*/ 4834130 h 8118172"/>
              <a:gd name="connsiteX10" fmla="*/ 2453699 w 6169300"/>
              <a:gd name="connsiteY10" fmla="*/ 3853631 h 8118172"/>
              <a:gd name="connsiteX11" fmla="*/ 841370 w 6169300"/>
              <a:gd name="connsiteY11" fmla="*/ 1626020 h 8118172"/>
              <a:gd name="connsiteX0" fmla="*/ 841370 w 6169300"/>
              <a:gd name="connsiteY0" fmla="*/ 1626020 h 8118172"/>
              <a:gd name="connsiteX1" fmla="*/ 2767435 w 6169300"/>
              <a:gd name="connsiteY1" fmla="*/ 256585 h 8118172"/>
              <a:gd name="connsiteX2" fmla="*/ 6083350 w 6169300"/>
              <a:gd name="connsiteY2" fmla="*/ 219251 h 8118172"/>
              <a:gd name="connsiteX3" fmla="*/ 5133433 w 6169300"/>
              <a:gd name="connsiteY3" fmla="*/ 2923850 h 8118172"/>
              <a:gd name="connsiteX4" fmla="*/ 5319596 w 6169300"/>
              <a:gd name="connsiteY4" fmla="*/ 3953380 h 8118172"/>
              <a:gd name="connsiteX5" fmla="*/ 5894506 w 6169300"/>
              <a:gd name="connsiteY5" fmla="*/ 4841214 h 8118172"/>
              <a:gd name="connsiteX6" fmla="*/ 5779567 w 6169300"/>
              <a:gd name="connsiteY6" fmla="*/ 7446612 h 8118172"/>
              <a:gd name="connsiteX7" fmla="*/ 989675 w 6169300"/>
              <a:gd name="connsiteY7" fmla="*/ 8006587 h 8118172"/>
              <a:gd name="connsiteX8" fmla="*/ 43464 w 6169300"/>
              <a:gd name="connsiteY8" fmla="*/ 5672550 h 8118172"/>
              <a:gd name="connsiteX9" fmla="*/ 1771026 w 6169300"/>
              <a:gd name="connsiteY9" fmla="*/ 4834130 h 8118172"/>
              <a:gd name="connsiteX10" fmla="*/ 1690402 w 6169300"/>
              <a:gd name="connsiteY10" fmla="*/ 3997574 h 8118172"/>
              <a:gd name="connsiteX11" fmla="*/ 841370 w 6169300"/>
              <a:gd name="connsiteY11" fmla="*/ 1626020 h 8118172"/>
              <a:gd name="connsiteX0" fmla="*/ 841370 w 6169300"/>
              <a:gd name="connsiteY0" fmla="*/ 1626020 h 8118172"/>
              <a:gd name="connsiteX1" fmla="*/ 2767435 w 6169300"/>
              <a:gd name="connsiteY1" fmla="*/ 256585 h 8118172"/>
              <a:gd name="connsiteX2" fmla="*/ 6083350 w 6169300"/>
              <a:gd name="connsiteY2" fmla="*/ 219251 h 8118172"/>
              <a:gd name="connsiteX3" fmla="*/ 5133433 w 6169300"/>
              <a:gd name="connsiteY3" fmla="*/ 2923850 h 8118172"/>
              <a:gd name="connsiteX4" fmla="*/ 5319596 w 6169300"/>
              <a:gd name="connsiteY4" fmla="*/ 3953380 h 8118172"/>
              <a:gd name="connsiteX5" fmla="*/ 5894506 w 6169300"/>
              <a:gd name="connsiteY5" fmla="*/ 4841214 h 8118172"/>
              <a:gd name="connsiteX6" fmla="*/ 5779567 w 6169300"/>
              <a:gd name="connsiteY6" fmla="*/ 7446612 h 8118172"/>
              <a:gd name="connsiteX7" fmla="*/ 989675 w 6169300"/>
              <a:gd name="connsiteY7" fmla="*/ 8006587 h 8118172"/>
              <a:gd name="connsiteX8" fmla="*/ 43464 w 6169300"/>
              <a:gd name="connsiteY8" fmla="*/ 5672550 h 8118172"/>
              <a:gd name="connsiteX9" fmla="*/ 1771026 w 6169300"/>
              <a:gd name="connsiteY9" fmla="*/ 4834130 h 8118172"/>
              <a:gd name="connsiteX10" fmla="*/ 2214021 w 6169300"/>
              <a:gd name="connsiteY10" fmla="*/ 3881834 h 8118172"/>
              <a:gd name="connsiteX11" fmla="*/ 841370 w 6169300"/>
              <a:gd name="connsiteY11" fmla="*/ 1626020 h 8118172"/>
              <a:gd name="connsiteX0" fmla="*/ 2593621 w 7921551"/>
              <a:gd name="connsiteY0" fmla="*/ 1626020 h 8082974"/>
              <a:gd name="connsiteX1" fmla="*/ 4519686 w 7921551"/>
              <a:gd name="connsiteY1" fmla="*/ 256585 h 8082974"/>
              <a:gd name="connsiteX2" fmla="*/ 7835601 w 7921551"/>
              <a:gd name="connsiteY2" fmla="*/ 219251 h 8082974"/>
              <a:gd name="connsiteX3" fmla="*/ 6885684 w 7921551"/>
              <a:gd name="connsiteY3" fmla="*/ 2923850 h 8082974"/>
              <a:gd name="connsiteX4" fmla="*/ 7071847 w 7921551"/>
              <a:gd name="connsiteY4" fmla="*/ 3953380 h 8082974"/>
              <a:gd name="connsiteX5" fmla="*/ 7646757 w 7921551"/>
              <a:gd name="connsiteY5" fmla="*/ 4841214 h 8082974"/>
              <a:gd name="connsiteX6" fmla="*/ 7531818 w 7921551"/>
              <a:gd name="connsiteY6" fmla="*/ 7446612 h 8082974"/>
              <a:gd name="connsiteX7" fmla="*/ 2741926 w 7921551"/>
              <a:gd name="connsiteY7" fmla="*/ 8006587 h 8082974"/>
              <a:gd name="connsiteX8" fmla="*/ 7420 w 7921551"/>
              <a:gd name="connsiteY8" fmla="*/ 6171664 h 8082974"/>
              <a:gd name="connsiteX9" fmla="*/ 3523277 w 7921551"/>
              <a:gd name="connsiteY9" fmla="*/ 4834130 h 8082974"/>
              <a:gd name="connsiteX10" fmla="*/ 3966272 w 7921551"/>
              <a:gd name="connsiteY10" fmla="*/ 3881834 h 8082974"/>
              <a:gd name="connsiteX11" fmla="*/ 2593621 w 7921551"/>
              <a:gd name="connsiteY11" fmla="*/ 1626020 h 8082974"/>
              <a:gd name="connsiteX0" fmla="*/ 2720896 w 8156401"/>
              <a:gd name="connsiteY0" fmla="*/ 1626020 h 8059633"/>
              <a:gd name="connsiteX1" fmla="*/ 4646961 w 8156401"/>
              <a:gd name="connsiteY1" fmla="*/ 256585 h 8059633"/>
              <a:gd name="connsiteX2" fmla="*/ 7962876 w 8156401"/>
              <a:gd name="connsiteY2" fmla="*/ 219251 h 8059633"/>
              <a:gd name="connsiteX3" fmla="*/ 7012959 w 8156401"/>
              <a:gd name="connsiteY3" fmla="*/ 2923850 h 8059633"/>
              <a:gd name="connsiteX4" fmla="*/ 7199122 w 8156401"/>
              <a:gd name="connsiteY4" fmla="*/ 3953380 h 8059633"/>
              <a:gd name="connsiteX5" fmla="*/ 7774032 w 8156401"/>
              <a:gd name="connsiteY5" fmla="*/ 4841214 h 8059633"/>
              <a:gd name="connsiteX6" fmla="*/ 7659093 w 8156401"/>
              <a:gd name="connsiteY6" fmla="*/ 7446612 h 8059633"/>
              <a:gd name="connsiteX7" fmla="*/ 1410853 w 8156401"/>
              <a:gd name="connsiteY7" fmla="*/ 7979706 h 8059633"/>
              <a:gd name="connsiteX8" fmla="*/ 134695 w 8156401"/>
              <a:gd name="connsiteY8" fmla="*/ 6171664 h 8059633"/>
              <a:gd name="connsiteX9" fmla="*/ 3650552 w 8156401"/>
              <a:gd name="connsiteY9" fmla="*/ 4834130 h 8059633"/>
              <a:gd name="connsiteX10" fmla="*/ 4093547 w 8156401"/>
              <a:gd name="connsiteY10" fmla="*/ 3881834 h 8059633"/>
              <a:gd name="connsiteX11" fmla="*/ 2720896 w 8156401"/>
              <a:gd name="connsiteY11" fmla="*/ 1626020 h 8059633"/>
              <a:gd name="connsiteX0" fmla="*/ 2720896 w 8156401"/>
              <a:gd name="connsiteY0" fmla="*/ 1626020 h 8059635"/>
              <a:gd name="connsiteX1" fmla="*/ 4646961 w 8156401"/>
              <a:gd name="connsiteY1" fmla="*/ 256585 h 8059635"/>
              <a:gd name="connsiteX2" fmla="*/ 7962876 w 8156401"/>
              <a:gd name="connsiteY2" fmla="*/ 219251 h 8059635"/>
              <a:gd name="connsiteX3" fmla="*/ 7012959 w 8156401"/>
              <a:gd name="connsiteY3" fmla="*/ 2923850 h 8059635"/>
              <a:gd name="connsiteX4" fmla="*/ 7199122 w 8156401"/>
              <a:gd name="connsiteY4" fmla="*/ 3953380 h 8059635"/>
              <a:gd name="connsiteX5" fmla="*/ 7774032 w 8156401"/>
              <a:gd name="connsiteY5" fmla="*/ 4841214 h 8059635"/>
              <a:gd name="connsiteX6" fmla="*/ 7659093 w 8156401"/>
              <a:gd name="connsiteY6" fmla="*/ 7446612 h 8059635"/>
              <a:gd name="connsiteX7" fmla="*/ 1410853 w 8156401"/>
              <a:gd name="connsiteY7" fmla="*/ 7979706 h 8059635"/>
              <a:gd name="connsiteX8" fmla="*/ 134695 w 8156401"/>
              <a:gd name="connsiteY8" fmla="*/ 6171664 h 8059635"/>
              <a:gd name="connsiteX9" fmla="*/ 3650552 w 8156401"/>
              <a:gd name="connsiteY9" fmla="*/ 4834130 h 8059635"/>
              <a:gd name="connsiteX10" fmla="*/ 2636907 w 8156401"/>
              <a:gd name="connsiteY10" fmla="*/ 3981058 h 8059635"/>
              <a:gd name="connsiteX11" fmla="*/ 2720896 w 8156401"/>
              <a:gd name="connsiteY11" fmla="*/ 1626020 h 8059635"/>
              <a:gd name="connsiteX0" fmla="*/ 2720896 w 8156401"/>
              <a:gd name="connsiteY0" fmla="*/ 1626020 h 8059633"/>
              <a:gd name="connsiteX1" fmla="*/ 4646961 w 8156401"/>
              <a:gd name="connsiteY1" fmla="*/ 256585 h 8059633"/>
              <a:gd name="connsiteX2" fmla="*/ 7962876 w 8156401"/>
              <a:gd name="connsiteY2" fmla="*/ 219251 h 8059633"/>
              <a:gd name="connsiteX3" fmla="*/ 7012959 w 8156401"/>
              <a:gd name="connsiteY3" fmla="*/ 2923850 h 8059633"/>
              <a:gd name="connsiteX4" fmla="*/ 7199122 w 8156401"/>
              <a:gd name="connsiteY4" fmla="*/ 3953380 h 8059633"/>
              <a:gd name="connsiteX5" fmla="*/ 7774032 w 8156401"/>
              <a:gd name="connsiteY5" fmla="*/ 4841214 h 8059633"/>
              <a:gd name="connsiteX6" fmla="*/ 7659093 w 8156401"/>
              <a:gd name="connsiteY6" fmla="*/ 7446612 h 8059633"/>
              <a:gd name="connsiteX7" fmla="*/ 1410853 w 8156401"/>
              <a:gd name="connsiteY7" fmla="*/ 7979706 h 8059633"/>
              <a:gd name="connsiteX8" fmla="*/ 134695 w 8156401"/>
              <a:gd name="connsiteY8" fmla="*/ 6171664 h 8059633"/>
              <a:gd name="connsiteX9" fmla="*/ 3650552 w 8156401"/>
              <a:gd name="connsiteY9" fmla="*/ 4834130 h 8059633"/>
              <a:gd name="connsiteX10" fmla="*/ 2636907 w 8156401"/>
              <a:gd name="connsiteY10" fmla="*/ 3981058 h 8059633"/>
              <a:gd name="connsiteX11" fmla="*/ 4302409 w 8156401"/>
              <a:gd name="connsiteY11" fmla="*/ 3098392 h 8059633"/>
              <a:gd name="connsiteX12" fmla="*/ 2720896 w 8156401"/>
              <a:gd name="connsiteY12" fmla="*/ 1626020 h 8059633"/>
              <a:gd name="connsiteX0" fmla="*/ 2660789 w 8096294"/>
              <a:gd name="connsiteY0" fmla="*/ 1626020 h 8059635"/>
              <a:gd name="connsiteX1" fmla="*/ 4586854 w 8096294"/>
              <a:gd name="connsiteY1" fmla="*/ 256585 h 8059635"/>
              <a:gd name="connsiteX2" fmla="*/ 7902769 w 8096294"/>
              <a:gd name="connsiteY2" fmla="*/ 219251 h 8059635"/>
              <a:gd name="connsiteX3" fmla="*/ 6952852 w 8096294"/>
              <a:gd name="connsiteY3" fmla="*/ 2923850 h 8059635"/>
              <a:gd name="connsiteX4" fmla="*/ 7139015 w 8096294"/>
              <a:gd name="connsiteY4" fmla="*/ 3953380 h 8059635"/>
              <a:gd name="connsiteX5" fmla="*/ 7713925 w 8096294"/>
              <a:gd name="connsiteY5" fmla="*/ 4841214 h 8059635"/>
              <a:gd name="connsiteX6" fmla="*/ 7598986 w 8096294"/>
              <a:gd name="connsiteY6" fmla="*/ 7446612 h 8059635"/>
              <a:gd name="connsiteX7" fmla="*/ 1350746 w 8096294"/>
              <a:gd name="connsiteY7" fmla="*/ 7979706 h 8059635"/>
              <a:gd name="connsiteX8" fmla="*/ 74588 w 8096294"/>
              <a:gd name="connsiteY8" fmla="*/ 6171664 h 8059635"/>
              <a:gd name="connsiteX9" fmla="*/ 2704327 w 8096294"/>
              <a:gd name="connsiteY9" fmla="*/ 5039440 h 8059635"/>
              <a:gd name="connsiteX10" fmla="*/ 2576800 w 8096294"/>
              <a:gd name="connsiteY10" fmla="*/ 3981058 h 8059635"/>
              <a:gd name="connsiteX11" fmla="*/ 4242302 w 8096294"/>
              <a:gd name="connsiteY11" fmla="*/ 3098392 h 8059635"/>
              <a:gd name="connsiteX12" fmla="*/ 2660789 w 8096294"/>
              <a:gd name="connsiteY12" fmla="*/ 1626020 h 8059635"/>
              <a:gd name="connsiteX0" fmla="*/ 2660789 w 8096294"/>
              <a:gd name="connsiteY0" fmla="*/ 1626020 h 8059633"/>
              <a:gd name="connsiteX1" fmla="*/ 4586854 w 8096294"/>
              <a:gd name="connsiteY1" fmla="*/ 256585 h 8059633"/>
              <a:gd name="connsiteX2" fmla="*/ 7902769 w 8096294"/>
              <a:gd name="connsiteY2" fmla="*/ 219251 h 8059633"/>
              <a:gd name="connsiteX3" fmla="*/ 6952852 w 8096294"/>
              <a:gd name="connsiteY3" fmla="*/ 2923850 h 8059633"/>
              <a:gd name="connsiteX4" fmla="*/ 7139015 w 8096294"/>
              <a:gd name="connsiteY4" fmla="*/ 3953380 h 8059633"/>
              <a:gd name="connsiteX5" fmla="*/ 7713925 w 8096294"/>
              <a:gd name="connsiteY5" fmla="*/ 4841214 h 8059633"/>
              <a:gd name="connsiteX6" fmla="*/ 7598986 w 8096294"/>
              <a:gd name="connsiteY6" fmla="*/ 7446612 h 8059633"/>
              <a:gd name="connsiteX7" fmla="*/ 1350746 w 8096294"/>
              <a:gd name="connsiteY7" fmla="*/ 7979706 h 8059633"/>
              <a:gd name="connsiteX8" fmla="*/ 74588 w 8096294"/>
              <a:gd name="connsiteY8" fmla="*/ 6171664 h 8059633"/>
              <a:gd name="connsiteX9" fmla="*/ 2704327 w 8096294"/>
              <a:gd name="connsiteY9" fmla="*/ 5039440 h 8059633"/>
              <a:gd name="connsiteX10" fmla="*/ 2576800 w 8096294"/>
              <a:gd name="connsiteY10" fmla="*/ 3981058 h 8059633"/>
              <a:gd name="connsiteX11" fmla="*/ 2531661 w 8096294"/>
              <a:gd name="connsiteY11" fmla="*/ 4006977 h 8059633"/>
              <a:gd name="connsiteX12" fmla="*/ 4242302 w 8096294"/>
              <a:gd name="connsiteY12" fmla="*/ 3098392 h 8059633"/>
              <a:gd name="connsiteX13" fmla="*/ 2660789 w 8096294"/>
              <a:gd name="connsiteY13" fmla="*/ 1626020 h 8059633"/>
              <a:gd name="connsiteX0" fmla="*/ 2660789 w 8096294"/>
              <a:gd name="connsiteY0" fmla="*/ 1626020 h 8059635"/>
              <a:gd name="connsiteX1" fmla="*/ 4586854 w 8096294"/>
              <a:gd name="connsiteY1" fmla="*/ 256585 h 8059635"/>
              <a:gd name="connsiteX2" fmla="*/ 7902769 w 8096294"/>
              <a:gd name="connsiteY2" fmla="*/ 219251 h 8059635"/>
              <a:gd name="connsiteX3" fmla="*/ 6952852 w 8096294"/>
              <a:gd name="connsiteY3" fmla="*/ 2923850 h 8059635"/>
              <a:gd name="connsiteX4" fmla="*/ 7139015 w 8096294"/>
              <a:gd name="connsiteY4" fmla="*/ 3953380 h 8059635"/>
              <a:gd name="connsiteX5" fmla="*/ 7713925 w 8096294"/>
              <a:gd name="connsiteY5" fmla="*/ 4841214 h 8059635"/>
              <a:gd name="connsiteX6" fmla="*/ 7598986 w 8096294"/>
              <a:gd name="connsiteY6" fmla="*/ 7446612 h 8059635"/>
              <a:gd name="connsiteX7" fmla="*/ 1350746 w 8096294"/>
              <a:gd name="connsiteY7" fmla="*/ 7979706 h 8059635"/>
              <a:gd name="connsiteX8" fmla="*/ 74588 w 8096294"/>
              <a:gd name="connsiteY8" fmla="*/ 6171664 h 8059635"/>
              <a:gd name="connsiteX9" fmla="*/ 2704327 w 8096294"/>
              <a:gd name="connsiteY9" fmla="*/ 5039440 h 8059635"/>
              <a:gd name="connsiteX10" fmla="*/ 2576800 w 8096294"/>
              <a:gd name="connsiteY10" fmla="*/ 3981058 h 8059635"/>
              <a:gd name="connsiteX11" fmla="*/ 2531661 w 8096294"/>
              <a:gd name="connsiteY11" fmla="*/ 4006977 h 8059635"/>
              <a:gd name="connsiteX12" fmla="*/ 4242302 w 8096294"/>
              <a:gd name="connsiteY12" fmla="*/ 3098392 h 8059635"/>
              <a:gd name="connsiteX13" fmla="*/ 2660789 w 8096294"/>
              <a:gd name="connsiteY13" fmla="*/ 1626020 h 8059635"/>
              <a:gd name="connsiteX0" fmla="*/ 2660789 w 8096294"/>
              <a:gd name="connsiteY0" fmla="*/ 1626020 h 8059633"/>
              <a:gd name="connsiteX1" fmla="*/ 4586854 w 8096294"/>
              <a:gd name="connsiteY1" fmla="*/ 256585 h 8059633"/>
              <a:gd name="connsiteX2" fmla="*/ 7902769 w 8096294"/>
              <a:gd name="connsiteY2" fmla="*/ 219251 h 8059633"/>
              <a:gd name="connsiteX3" fmla="*/ 6952852 w 8096294"/>
              <a:gd name="connsiteY3" fmla="*/ 2923850 h 8059633"/>
              <a:gd name="connsiteX4" fmla="*/ 7139015 w 8096294"/>
              <a:gd name="connsiteY4" fmla="*/ 3953380 h 8059633"/>
              <a:gd name="connsiteX5" fmla="*/ 7713925 w 8096294"/>
              <a:gd name="connsiteY5" fmla="*/ 4841214 h 8059633"/>
              <a:gd name="connsiteX6" fmla="*/ 7598986 w 8096294"/>
              <a:gd name="connsiteY6" fmla="*/ 7446612 h 8059633"/>
              <a:gd name="connsiteX7" fmla="*/ 1350746 w 8096294"/>
              <a:gd name="connsiteY7" fmla="*/ 7979706 h 8059633"/>
              <a:gd name="connsiteX8" fmla="*/ 74588 w 8096294"/>
              <a:gd name="connsiteY8" fmla="*/ 6171664 h 8059633"/>
              <a:gd name="connsiteX9" fmla="*/ 2704327 w 8096294"/>
              <a:gd name="connsiteY9" fmla="*/ 5039440 h 8059633"/>
              <a:gd name="connsiteX10" fmla="*/ 2576800 w 8096294"/>
              <a:gd name="connsiteY10" fmla="*/ 3981058 h 8059633"/>
              <a:gd name="connsiteX11" fmla="*/ 2531661 w 8096294"/>
              <a:gd name="connsiteY11" fmla="*/ 4006977 h 8059633"/>
              <a:gd name="connsiteX12" fmla="*/ 4242302 w 8096294"/>
              <a:gd name="connsiteY12" fmla="*/ 3098392 h 8059633"/>
              <a:gd name="connsiteX13" fmla="*/ 2660789 w 8096294"/>
              <a:gd name="connsiteY13" fmla="*/ 1626020 h 8059633"/>
              <a:gd name="connsiteX0" fmla="*/ 2660789 w 8096294"/>
              <a:gd name="connsiteY0" fmla="*/ 1626020 h 8059635"/>
              <a:gd name="connsiteX1" fmla="*/ 4586854 w 8096294"/>
              <a:gd name="connsiteY1" fmla="*/ 256585 h 8059635"/>
              <a:gd name="connsiteX2" fmla="*/ 7902769 w 8096294"/>
              <a:gd name="connsiteY2" fmla="*/ 219251 h 8059635"/>
              <a:gd name="connsiteX3" fmla="*/ 6952852 w 8096294"/>
              <a:gd name="connsiteY3" fmla="*/ 2923850 h 8059635"/>
              <a:gd name="connsiteX4" fmla="*/ 7139015 w 8096294"/>
              <a:gd name="connsiteY4" fmla="*/ 3953380 h 8059635"/>
              <a:gd name="connsiteX5" fmla="*/ 7713925 w 8096294"/>
              <a:gd name="connsiteY5" fmla="*/ 4841214 h 8059635"/>
              <a:gd name="connsiteX6" fmla="*/ 7598986 w 8096294"/>
              <a:gd name="connsiteY6" fmla="*/ 7446612 h 8059635"/>
              <a:gd name="connsiteX7" fmla="*/ 1350746 w 8096294"/>
              <a:gd name="connsiteY7" fmla="*/ 7979706 h 8059635"/>
              <a:gd name="connsiteX8" fmla="*/ 74588 w 8096294"/>
              <a:gd name="connsiteY8" fmla="*/ 6171664 h 8059635"/>
              <a:gd name="connsiteX9" fmla="*/ 2704327 w 8096294"/>
              <a:gd name="connsiteY9" fmla="*/ 5039440 h 8059635"/>
              <a:gd name="connsiteX10" fmla="*/ 2576800 w 8096294"/>
              <a:gd name="connsiteY10" fmla="*/ 3981058 h 8059635"/>
              <a:gd name="connsiteX11" fmla="*/ 3751554 w 8096294"/>
              <a:gd name="connsiteY11" fmla="*/ 4079959 h 8059635"/>
              <a:gd name="connsiteX12" fmla="*/ 4242302 w 8096294"/>
              <a:gd name="connsiteY12" fmla="*/ 3098392 h 8059635"/>
              <a:gd name="connsiteX13" fmla="*/ 2660789 w 8096294"/>
              <a:gd name="connsiteY13" fmla="*/ 1626020 h 8059635"/>
              <a:gd name="connsiteX0" fmla="*/ 2660789 w 8096294"/>
              <a:gd name="connsiteY0" fmla="*/ 1626020 h 8059633"/>
              <a:gd name="connsiteX1" fmla="*/ 4586854 w 8096294"/>
              <a:gd name="connsiteY1" fmla="*/ 256585 h 8059633"/>
              <a:gd name="connsiteX2" fmla="*/ 7902769 w 8096294"/>
              <a:gd name="connsiteY2" fmla="*/ 219251 h 8059633"/>
              <a:gd name="connsiteX3" fmla="*/ 6952852 w 8096294"/>
              <a:gd name="connsiteY3" fmla="*/ 2923850 h 8059633"/>
              <a:gd name="connsiteX4" fmla="*/ 7139015 w 8096294"/>
              <a:gd name="connsiteY4" fmla="*/ 3953380 h 8059633"/>
              <a:gd name="connsiteX5" fmla="*/ 7713925 w 8096294"/>
              <a:gd name="connsiteY5" fmla="*/ 4841214 h 8059633"/>
              <a:gd name="connsiteX6" fmla="*/ 7598986 w 8096294"/>
              <a:gd name="connsiteY6" fmla="*/ 7446612 h 8059633"/>
              <a:gd name="connsiteX7" fmla="*/ 1350746 w 8096294"/>
              <a:gd name="connsiteY7" fmla="*/ 7979706 h 8059633"/>
              <a:gd name="connsiteX8" fmla="*/ 74588 w 8096294"/>
              <a:gd name="connsiteY8" fmla="*/ 6171664 h 8059633"/>
              <a:gd name="connsiteX9" fmla="*/ 2704327 w 8096294"/>
              <a:gd name="connsiteY9" fmla="*/ 5039440 h 8059633"/>
              <a:gd name="connsiteX10" fmla="*/ 1846819 w 8096294"/>
              <a:gd name="connsiteY10" fmla="*/ 3965908 h 8059633"/>
              <a:gd name="connsiteX11" fmla="*/ 3751554 w 8096294"/>
              <a:gd name="connsiteY11" fmla="*/ 4079959 h 8059633"/>
              <a:gd name="connsiteX12" fmla="*/ 4242302 w 8096294"/>
              <a:gd name="connsiteY12" fmla="*/ 3098392 h 8059633"/>
              <a:gd name="connsiteX13" fmla="*/ 2660789 w 8096294"/>
              <a:gd name="connsiteY13" fmla="*/ 1626020 h 8059633"/>
              <a:gd name="connsiteX0" fmla="*/ 2660789 w 8096294"/>
              <a:gd name="connsiteY0" fmla="*/ 1626020 h 8059635"/>
              <a:gd name="connsiteX1" fmla="*/ 4586854 w 8096294"/>
              <a:gd name="connsiteY1" fmla="*/ 256585 h 8059635"/>
              <a:gd name="connsiteX2" fmla="*/ 7902769 w 8096294"/>
              <a:gd name="connsiteY2" fmla="*/ 219251 h 8059635"/>
              <a:gd name="connsiteX3" fmla="*/ 6952852 w 8096294"/>
              <a:gd name="connsiteY3" fmla="*/ 2923850 h 8059635"/>
              <a:gd name="connsiteX4" fmla="*/ 7139015 w 8096294"/>
              <a:gd name="connsiteY4" fmla="*/ 3953380 h 8059635"/>
              <a:gd name="connsiteX5" fmla="*/ 7713925 w 8096294"/>
              <a:gd name="connsiteY5" fmla="*/ 4841214 h 8059635"/>
              <a:gd name="connsiteX6" fmla="*/ 7598986 w 8096294"/>
              <a:gd name="connsiteY6" fmla="*/ 7446612 h 8059635"/>
              <a:gd name="connsiteX7" fmla="*/ 1350746 w 8096294"/>
              <a:gd name="connsiteY7" fmla="*/ 7979706 h 8059635"/>
              <a:gd name="connsiteX8" fmla="*/ 74588 w 8096294"/>
              <a:gd name="connsiteY8" fmla="*/ 6171664 h 8059635"/>
              <a:gd name="connsiteX9" fmla="*/ 2704327 w 8096294"/>
              <a:gd name="connsiteY9" fmla="*/ 5039440 h 8059635"/>
              <a:gd name="connsiteX10" fmla="*/ 1846819 w 8096294"/>
              <a:gd name="connsiteY10" fmla="*/ 3965908 h 8059635"/>
              <a:gd name="connsiteX11" fmla="*/ 3477273 w 8096294"/>
              <a:gd name="connsiteY11" fmla="*/ 3621454 h 8059635"/>
              <a:gd name="connsiteX12" fmla="*/ 4242302 w 8096294"/>
              <a:gd name="connsiteY12" fmla="*/ 3098392 h 8059635"/>
              <a:gd name="connsiteX13" fmla="*/ 2660789 w 8096294"/>
              <a:gd name="connsiteY13" fmla="*/ 1626020 h 8059635"/>
              <a:gd name="connsiteX0" fmla="*/ 2660789 w 8096294"/>
              <a:gd name="connsiteY0" fmla="*/ 1626020 h 8059633"/>
              <a:gd name="connsiteX1" fmla="*/ 4586854 w 8096294"/>
              <a:gd name="connsiteY1" fmla="*/ 256585 h 8059633"/>
              <a:gd name="connsiteX2" fmla="*/ 7902769 w 8096294"/>
              <a:gd name="connsiteY2" fmla="*/ 219251 h 8059633"/>
              <a:gd name="connsiteX3" fmla="*/ 6952852 w 8096294"/>
              <a:gd name="connsiteY3" fmla="*/ 2923850 h 8059633"/>
              <a:gd name="connsiteX4" fmla="*/ 7139015 w 8096294"/>
              <a:gd name="connsiteY4" fmla="*/ 3953380 h 8059633"/>
              <a:gd name="connsiteX5" fmla="*/ 7713925 w 8096294"/>
              <a:gd name="connsiteY5" fmla="*/ 4841214 h 8059633"/>
              <a:gd name="connsiteX6" fmla="*/ 7598986 w 8096294"/>
              <a:gd name="connsiteY6" fmla="*/ 7446612 h 8059633"/>
              <a:gd name="connsiteX7" fmla="*/ 1350746 w 8096294"/>
              <a:gd name="connsiteY7" fmla="*/ 7979706 h 8059633"/>
              <a:gd name="connsiteX8" fmla="*/ 74588 w 8096294"/>
              <a:gd name="connsiteY8" fmla="*/ 6171664 h 8059633"/>
              <a:gd name="connsiteX9" fmla="*/ 2704327 w 8096294"/>
              <a:gd name="connsiteY9" fmla="*/ 5039440 h 8059633"/>
              <a:gd name="connsiteX10" fmla="*/ 1846819 w 8096294"/>
              <a:gd name="connsiteY10" fmla="*/ 3965908 h 8059633"/>
              <a:gd name="connsiteX11" fmla="*/ 3477273 w 8096294"/>
              <a:gd name="connsiteY11" fmla="*/ 3621454 h 8059633"/>
              <a:gd name="connsiteX12" fmla="*/ 3834382 w 8096294"/>
              <a:gd name="connsiteY12" fmla="*/ 2785524 h 8059633"/>
              <a:gd name="connsiteX13" fmla="*/ 2660789 w 8096294"/>
              <a:gd name="connsiteY13" fmla="*/ 1626020 h 8059633"/>
              <a:gd name="connsiteX0" fmla="*/ 2660789 w 8096294"/>
              <a:gd name="connsiteY0" fmla="*/ 1626020 h 8059635"/>
              <a:gd name="connsiteX1" fmla="*/ 4586854 w 8096294"/>
              <a:gd name="connsiteY1" fmla="*/ 256585 h 8059635"/>
              <a:gd name="connsiteX2" fmla="*/ 7902769 w 8096294"/>
              <a:gd name="connsiteY2" fmla="*/ 219251 h 8059635"/>
              <a:gd name="connsiteX3" fmla="*/ 6952852 w 8096294"/>
              <a:gd name="connsiteY3" fmla="*/ 2923850 h 8059635"/>
              <a:gd name="connsiteX4" fmla="*/ 7139015 w 8096294"/>
              <a:gd name="connsiteY4" fmla="*/ 3953380 h 8059635"/>
              <a:gd name="connsiteX5" fmla="*/ 7713925 w 8096294"/>
              <a:gd name="connsiteY5" fmla="*/ 4841214 h 8059635"/>
              <a:gd name="connsiteX6" fmla="*/ 7598986 w 8096294"/>
              <a:gd name="connsiteY6" fmla="*/ 7446612 h 8059635"/>
              <a:gd name="connsiteX7" fmla="*/ 1350746 w 8096294"/>
              <a:gd name="connsiteY7" fmla="*/ 7979706 h 8059635"/>
              <a:gd name="connsiteX8" fmla="*/ 74588 w 8096294"/>
              <a:gd name="connsiteY8" fmla="*/ 6171664 h 8059635"/>
              <a:gd name="connsiteX9" fmla="*/ 2704327 w 8096294"/>
              <a:gd name="connsiteY9" fmla="*/ 5039440 h 8059635"/>
              <a:gd name="connsiteX10" fmla="*/ 1846819 w 8096294"/>
              <a:gd name="connsiteY10" fmla="*/ 3965908 h 8059635"/>
              <a:gd name="connsiteX11" fmla="*/ 3477273 w 8096294"/>
              <a:gd name="connsiteY11" fmla="*/ 3621454 h 8059635"/>
              <a:gd name="connsiteX12" fmla="*/ 3834382 w 8096294"/>
              <a:gd name="connsiteY12" fmla="*/ 2785524 h 8059635"/>
              <a:gd name="connsiteX13" fmla="*/ 2660789 w 8096294"/>
              <a:gd name="connsiteY13" fmla="*/ 1626020 h 8059635"/>
              <a:gd name="connsiteX0" fmla="*/ 2660789 w 8096294"/>
              <a:gd name="connsiteY0" fmla="*/ 1626020 h 8059633"/>
              <a:gd name="connsiteX1" fmla="*/ 4586854 w 8096294"/>
              <a:gd name="connsiteY1" fmla="*/ 256585 h 8059633"/>
              <a:gd name="connsiteX2" fmla="*/ 7902769 w 8096294"/>
              <a:gd name="connsiteY2" fmla="*/ 219251 h 8059633"/>
              <a:gd name="connsiteX3" fmla="*/ 6952852 w 8096294"/>
              <a:gd name="connsiteY3" fmla="*/ 2923850 h 8059633"/>
              <a:gd name="connsiteX4" fmla="*/ 7139015 w 8096294"/>
              <a:gd name="connsiteY4" fmla="*/ 3953380 h 8059633"/>
              <a:gd name="connsiteX5" fmla="*/ 7713925 w 8096294"/>
              <a:gd name="connsiteY5" fmla="*/ 4841214 h 8059633"/>
              <a:gd name="connsiteX6" fmla="*/ 7598986 w 8096294"/>
              <a:gd name="connsiteY6" fmla="*/ 7446612 h 8059633"/>
              <a:gd name="connsiteX7" fmla="*/ 1350746 w 8096294"/>
              <a:gd name="connsiteY7" fmla="*/ 7979706 h 8059633"/>
              <a:gd name="connsiteX8" fmla="*/ 74588 w 8096294"/>
              <a:gd name="connsiteY8" fmla="*/ 6171664 h 8059633"/>
              <a:gd name="connsiteX9" fmla="*/ 2704327 w 8096294"/>
              <a:gd name="connsiteY9" fmla="*/ 5039440 h 8059633"/>
              <a:gd name="connsiteX10" fmla="*/ 1846819 w 8096294"/>
              <a:gd name="connsiteY10" fmla="*/ 3965908 h 8059633"/>
              <a:gd name="connsiteX11" fmla="*/ 3477273 w 8096294"/>
              <a:gd name="connsiteY11" fmla="*/ 3621454 h 8059633"/>
              <a:gd name="connsiteX12" fmla="*/ 3834382 w 8096294"/>
              <a:gd name="connsiteY12" fmla="*/ 2785524 h 8059633"/>
              <a:gd name="connsiteX13" fmla="*/ 2660789 w 8096294"/>
              <a:gd name="connsiteY13" fmla="*/ 1626020 h 8059633"/>
              <a:gd name="connsiteX0" fmla="*/ 2591952 w 8027457"/>
              <a:gd name="connsiteY0" fmla="*/ 1626020 h 8059635"/>
              <a:gd name="connsiteX1" fmla="*/ 4518017 w 8027457"/>
              <a:gd name="connsiteY1" fmla="*/ 256585 h 8059635"/>
              <a:gd name="connsiteX2" fmla="*/ 7833932 w 8027457"/>
              <a:gd name="connsiteY2" fmla="*/ 219251 h 8059635"/>
              <a:gd name="connsiteX3" fmla="*/ 6884015 w 8027457"/>
              <a:gd name="connsiteY3" fmla="*/ 2923850 h 8059635"/>
              <a:gd name="connsiteX4" fmla="*/ 7070178 w 8027457"/>
              <a:gd name="connsiteY4" fmla="*/ 3953380 h 8059635"/>
              <a:gd name="connsiteX5" fmla="*/ 7645088 w 8027457"/>
              <a:gd name="connsiteY5" fmla="*/ 4841214 h 8059635"/>
              <a:gd name="connsiteX6" fmla="*/ 7530149 w 8027457"/>
              <a:gd name="connsiteY6" fmla="*/ 7446612 h 8059635"/>
              <a:gd name="connsiteX7" fmla="*/ 1281909 w 8027457"/>
              <a:gd name="connsiteY7" fmla="*/ 7979706 h 8059635"/>
              <a:gd name="connsiteX8" fmla="*/ 5751 w 8027457"/>
              <a:gd name="connsiteY8" fmla="*/ 6171664 h 8059635"/>
              <a:gd name="connsiteX9" fmla="*/ 1469158 w 8027457"/>
              <a:gd name="connsiteY9" fmla="*/ 4942110 h 8059635"/>
              <a:gd name="connsiteX10" fmla="*/ 1777982 w 8027457"/>
              <a:gd name="connsiteY10" fmla="*/ 3965908 h 8059635"/>
              <a:gd name="connsiteX11" fmla="*/ 3408436 w 8027457"/>
              <a:gd name="connsiteY11" fmla="*/ 3621454 h 8059635"/>
              <a:gd name="connsiteX12" fmla="*/ 3765545 w 8027457"/>
              <a:gd name="connsiteY12" fmla="*/ 2785524 h 8059635"/>
              <a:gd name="connsiteX13" fmla="*/ 2591952 w 8027457"/>
              <a:gd name="connsiteY13" fmla="*/ 1626020 h 8059635"/>
              <a:gd name="connsiteX0" fmla="*/ 2690497 w 8126002"/>
              <a:gd name="connsiteY0" fmla="*/ 1626020 h 8059633"/>
              <a:gd name="connsiteX1" fmla="*/ 4616562 w 8126002"/>
              <a:gd name="connsiteY1" fmla="*/ 256585 h 8059633"/>
              <a:gd name="connsiteX2" fmla="*/ 7932477 w 8126002"/>
              <a:gd name="connsiteY2" fmla="*/ 219251 h 8059633"/>
              <a:gd name="connsiteX3" fmla="*/ 6982560 w 8126002"/>
              <a:gd name="connsiteY3" fmla="*/ 2923850 h 8059633"/>
              <a:gd name="connsiteX4" fmla="*/ 7168723 w 8126002"/>
              <a:gd name="connsiteY4" fmla="*/ 3953380 h 8059633"/>
              <a:gd name="connsiteX5" fmla="*/ 7743633 w 8126002"/>
              <a:gd name="connsiteY5" fmla="*/ 4841214 h 8059633"/>
              <a:gd name="connsiteX6" fmla="*/ 7628694 w 8126002"/>
              <a:gd name="connsiteY6" fmla="*/ 7446612 h 8059633"/>
              <a:gd name="connsiteX7" fmla="*/ 1380454 w 8126002"/>
              <a:gd name="connsiteY7" fmla="*/ 7979706 h 8059633"/>
              <a:gd name="connsiteX8" fmla="*/ 104296 w 8126002"/>
              <a:gd name="connsiteY8" fmla="*/ 6171664 h 8059633"/>
              <a:gd name="connsiteX9" fmla="*/ 276405 w 8126002"/>
              <a:gd name="connsiteY9" fmla="*/ 4733183 h 8059633"/>
              <a:gd name="connsiteX10" fmla="*/ 1876527 w 8126002"/>
              <a:gd name="connsiteY10" fmla="*/ 3965908 h 8059633"/>
              <a:gd name="connsiteX11" fmla="*/ 3506981 w 8126002"/>
              <a:gd name="connsiteY11" fmla="*/ 3621454 h 8059633"/>
              <a:gd name="connsiteX12" fmla="*/ 3864090 w 8126002"/>
              <a:gd name="connsiteY12" fmla="*/ 2785524 h 8059633"/>
              <a:gd name="connsiteX13" fmla="*/ 2690497 w 8126002"/>
              <a:gd name="connsiteY13" fmla="*/ 1626020 h 8059633"/>
              <a:gd name="connsiteX0" fmla="*/ 2640657 w 8076162"/>
              <a:gd name="connsiteY0" fmla="*/ 1626020 h 8059635"/>
              <a:gd name="connsiteX1" fmla="*/ 4566722 w 8076162"/>
              <a:gd name="connsiteY1" fmla="*/ 256585 h 8059635"/>
              <a:gd name="connsiteX2" fmla="*/ 7882637 w 8076162"/>
              <a:gd name="connsiteY2" fmla="*/ 219251 h 8059635"/>
              <a:gd name="connsiteX3" fmla="*/ 6932720 w 8076162"/>
              <a:gd name="connsiteY3" fmla="*/ 2923850 h 8059635"/>
              <a:gd name="connsiteX4" fmla="*/ 7118883 w 8076162"/>
              <a:gd name="connsiteY4" fmla="*/ 3953380 h 8059635"/>
              <a:gd name="connsiteX5" fmla="*/ 7693793 w 8076162"/>
              <a:gd name="connsiteY5" fmla="*/ 4841214 h 8059635"/>
              <a:gd name="connsiteX6" fmla="*/ 7578854 w 8076162"/>
              <a:gd name="connsiteY6" fmla="*/ 7446612 h 8059635"/>
              <a:gd name="connsiteX7" fmla="*/ 1330614 w 8076162"/>
              <a:gd name="connsiteY7" fmla="*/ 7979706 h 8059635"/>
              <a:gd name="connsiteX8" fmla="*/ 54456 w 8076162"/>
              <a:gd name="connsiteY8" fmla="*/ 6171664 h 8059635"/>
              <a:gd name="connsiteX9" fmla="*/ 393844 w 8076162"/>
              <a:gd name="connsiteY9" fmla="*/ 4857845 h 8059635"/>
              <a:gd name="connsiteX10" fmla="*/ 1826687 w 8076162"/>
              <a:gd name="connsiteY10" fmla="*/ 3965908 h 8059635"/>
              <a:gd name="connsiteX11" fmla="*/ 3457141 w 8076162"/>
              <a:gd name="connsiteY11" fmla="*/ 3621454 h 8059635"/>
              <a:gd name="connsiteX12" fmla="*/ 3814250 w 8076162"/>
              <a:gd name="connsiteY12" fmla="*/ 2785524 h 8059635"/>
              <a:gd name="connsiteX13" fmla="*/ 2640657 w 8076162"/>
              <a:gd name="connsiteY13" fmla="*/ 1626020 h 8059635"/>
              <a:gd name="connsiteX0" fmla="*/ 2640657 w 8076162"/>
              <a:gd name="connsiteY0" fmla="*/ 1626020 h 8059633"/>
              <a:gd name="connsiteX1" fmla="*/ 4566722 w 8076162"/>
              <a:gd name="connsiteY1" fmla="*/ 256585 h 8059633"/>
              <a:gd name="connsiteX2" fmla="*/ 7882637 w 8076162"/>
              <a:gd name="connsiteY2" fmla="*/ 219251 h 8059633"/>
              <a:gd name="connsiteX3" fmla="*/ 6932720 w 8076162"/>
              <a:gd name="connsiteY3" fmla="*/ 2923850 h 8059633"/>
              <a:gd name="connsiteX4" fmla="*/ 7118883 w 8076162"/>
              <a:gd name="connsiteY4" fmla="*/ 3953380 h 8059633"/>
              <a:gd name="connsiteX5" fmla="*/ 7693793 w 8076162"/>
              <a:gd name="connsiteY5" fmla="*/ 4841214 h 8059633"/>
              <a:gd name="connsiteX6" fmla="*/ 7578854 w 8076162"/>
              <a:gd name="connsiteY6" fmla="*/ 7446612 h 8059633"/>
              <a:gd name="connsiteX7" fmla="*/ 1330614 w 8076162"/>
              <a:gd name="connsiteY7" fmla="*/ 7979706 h 8059633"/>
              <a:gd name="connsiteX8" fmla="*/ 54456 w 8076162"/>
              <a:gd name="connsiteY8" fmla="*/ 6171664 h 8059633"/>
              <a:gd name="connsiteX9" fmla="*/ 393844 w 8076162"/>
              <a:gd name="connsiteY9" fmla="*/ 4857845 h 8059633"/>
              <a:gd name="connsiteX10" fmla="*/ 1826687 w 8076162"/>
              <a:gd name="connsiteY10" fmla="*/ 3965908 h 8059633"/>
              <a:gd name="connsiteX11" fmla="*/ 3614160 w 8076162"/>
              <a:gd name="connsiteY11" fmla="*/ 3494717 h 8059633"/>
              <a:gd name="connsiteX12" fmla="*/ 3814250 w 8076162"/>
              <a:gd name="connsiteY12" fmla="*/ 2785524 h 8059633"/>
              <a:gd name="connsiteX13" fmla="*/ 2640657 w 8076162"/>
              <a:gd name="connsiteY13" fmla="*/ 1626020 h 8059633"/>
              <a:gd name="connsiteX0" fmla="*/ 2640657 w 8076162"/>
              <a:gd name="connsiteY0" fmla="*/ 1626020 h 8059635"/>
              <a:gd name="connsiteX1" fmla="*/ 4566722 w 8076162"/>
              <a:gd name="connsiteY1" fmla="*/ 256585 h 8059635"/>
              <a:gd name="connsiteX2" fmla="*/ 7882637 w 8076162"/>
              <a:gd name="connsiteY2" fmla="*/ 219251 h 8059635"/>
              <a:gd name="connsiteX3" fmla="*/ 6932720 w 8076162"/>
              <a:gd name="connsiteY3" fmla="*/ 2923850 h 8059635"/>
              <a:gd name="connsiteX4" fmla="*/ 7118883 w 8076162"/>
              <a:gd name="connsiteY4" fmla="*/ 3953380 h 8059635"/>
              <a:gd name="connsiteX5" fmla="*/ 7693793 w 8076162"/>
              <a:gd name="connsiteY5" fmla="*/ 4841214 h 8059635"/>
              <a:gd name="connsiteX6" fmla="*/ 7578854 w 8076162"/>
              <a:gd name="connsiteY6" fmla="*/ 7446612 h 8059635"/>
              <a:gd name="connsiteX7" fmla="*/ 1330614 w 8076162"/>
              <a:gd name="connsiteY7" fmla="*/ 7979706 h 8059635"/>
              <a:gd name="connsiteX8" fmla="*/ 54456 w 8076162"/>
              <a:gd name="connsiteY8" fmla="*/ 6171664 h 8059635"/>
              <a:gd name="connsiteX9" fmla="*/ 393844 w 8076162"/>
              <a:gd name="connsiteY9" fmla="*/ 4857845 h 8059635"/>
              <a:gd name="connsiteX10" fmla="*/ 1826687 w 8076162"/>
              <a:gd name="connsiteY10" fmla="*/ 3965908 h 8059635"/>
              <a:gd name="connsiteX11" fmla="*/ 3614160 w 8076162"/>
              <a:gd name="connsiteY11" fmla="*/ 3494717 h 8059635"/>
              <a:gd name="connsiteX12" fmla="*/ 3814250 w 8076162"/>
              <a:gd name="connsiteY12" fmla="*/ 2785524 h 8059635"/>
              <a:gd name="connsiteX13" fmla="*/ 2640657 w 8076162"/>
              <a:gd name="connsiteY13" fmla="*/ 1626020 h 8059635"/>
              <a:gd name="connsiteX0" fmla="*/ 2640657 w 8076162"/>
              <a:gd name="connsiteY0" fmla="*/ 1626020 h 8059633"/>
              <a:gd name="connsiteX1" fmla="*/ 4566722 w 8076162"/>
              <a:gd name="connsiteY1" fmla="*/ 256585 h 8059633"/>
              <a:gd name="connsiteX2" fmla="*/ 7882637 w 8076162"/>
              <a:gd name="connsiteY2" fmla="*/ 219251 h 8059633"/>
              <a:gd name="connsiteX3" fmla="*/ 6932720 w 8076162"/>
              <a:gd name="connsiteY3" fmla="*/ 2923850 h 8059633"/>
              <a:gd name="connsiteX4" fmla="*/ 7118883 w 8076162"/>
              <a:gd name="connsiteY4" fmla="*/ 3953380 h 8059633"/>
              <a:gd name="connsiteX5" fmla="*/ 7693793 w 8076162"/>
              <a:gd name="connsiteY5" fmla="*/ 4841214 h 8059633"/>
              <a:gd name="connsiteX6" fmla="*/ 7578854 w 8076162"/>
              <a:gd name="connsiteY6" fmla="*/ 7446612 h 8059633"/>
              <a:gd name="connsiteX7" fmla="*/ 1330614 w 8076162"/>
              <a:gd name="connsiteY7" fmla="*/ 7979706 h 8059633"/>
              <a:gd name="connsiteX8" fmla="*/ 54456 w 8076162"/>
              <a:gd name="connsiteY8" fmla="*/ 6171664 h 8059633"/>
              <a:gd name="connsiteX9" fmla="*/ 393844 w 8076162"/>
              <a:gd name="connsiteY9" fmla="*/ 4857845 h 8059633"/>
              <a:gd name="connsiteX10" fmla="*/ 1826687 w 8076162"/>
              <a:gd name="connsiteY10" fmla="*/ 3965908 h 8059633"/>
              <a:gd name="connsiteX11" fmla="*/ 3614160 w 8076162"/>
              <a:gd name="connsiteY11" fmla="*/ 3494717 h 8059633"/>
              <a:gd name="connsiteX12" fmla="*/ 3814250 w 8076162"/>
              <a:gd name="connsiteY12" fmla="*/ 2785524 h 8059633"/>
              <a:gd name="connsiteX13" fmla="*/ 2640657 w 8076162"/>
              <a:gd name="connsiteY13" fmla="*/ 1626020 h 805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76162" h="8059633">
                <a:moveTo>
                  <a:pt x="2640657" y="1626020"/>
                </a:moveTo>
                <a:cubicBezTo>
                  <a:pt x="2641790" y="1409811"/>
                  <a:pt x="4194436" y="280869"/>
                  <a:pt x="4566722" y="256585"/>
                </a:cubicBezTo>
                <a:cubicBezTo>
                  <a:pt x="5553547" y="121588"/>
                  <a:pt x="7488304" y="-225293"/>
                  <a:pt x="7882637" y="219251"/>
                </a:cubicBezTo>
                <a:cubicBezTo>
                  <a:pt x="8276970" y="663795"/>
                  <a:pt x="7060012" y="2301495"/>
                  <a:pt x="6932720" y="2923850"/>
                </a:cubicBezTo>
                <a:cubicBezTo>
                  <a:pt x="6805428" y="3546205"/>
                  <a:pt x="6992038" y="3633819"/>
                  <a:pt x="7118883" y="3953380"/>
                </a:cubicBezTo>
                <a:cubicBezTo>
                  <a:pt x="7245728" y="4272941"/>
                  <a:pt x="7717362" y="4660568"/>
                  <a:pt x="7693793" y="4841214"/>
                </a:cubicBezTo>
                <a:cubicBezTo>
                  <a:pt x="7670224" y="5021860"/>
                  <a:pt x="8639384" y="6923530"/>
                  <a:pt x="7578854" y="7446612"/>
                </a:cubicBezTo>
                <a:cubicBezTo>
                  <a:pt x="6518324" y="7969694"/>
                  <a:pt x="2584680" y="8192197"/>
                  <a:pt x="1330614" y="7979706"/>
                </a:cubicBezTo>
                <a:cubicBezTo>
                  <a:pt x="76548" y="7767215"/>
                  <a:pt x="210584" y="6691974"/>
                  <a:pt x="54456" y="6171664"/>
                </a:cubicBezTo>
                <a:cubicBezTo>
                  <a:pt x="-101672" y="5651354"/>
                  <a:pt x="98472" y="5225471"/>
                  <a:pt x="393844" y="4857845"/>
                </a:cubicBezTo>
                <a:cubicBezTo>
                  <a:pt x="689216" y="4490219"/>
                  <a:pt x="1289968" y="4193096"/>
                  <a:pt x="1826687" y="3965908"/>
                </a:cubicBezTo>
                <a:cubicBezTo>
                  <a:pt x="2363406" y="3738720"/>
                  <a:pt x="3185321" y="3933885"/>
                  <a:pt x="3614160" y="3494717"/>
                </a:cubicBezTo>
                <a:cubicBezTo>
                  <a:pt x="4059047" y="2967053"/>
                  <a:pt x="4143795" y="3242086"/>
                  <a:pt x="3814250" y="2785524"/>
                </a:cubicBezTo>
                <a:cubicBezTo>
                  <a:pt x="3828248" y="2393018"/>
                  <a:pt x="2286228" y="2144225"/>
                  <a:pt x="2640657" y="1626020"/>
                </a:cubicBezTo>
                <a:close/>
              </a:path>
            </a:pathLst>
          </a:custGeom>
          <a:solidFill>
            <a:schemeClr val="accent6">
              <a:lumMod val="50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Szabadkézi sokszög 81"/>
          <p:cNvSpPr/>
          <p:nvPr/>
        </p:nvSpPr>
        <p:spPr>
          <a:xfrm>
            <a:off x="440420" y="1754558"/>
            <a:ext cx="4746695" cy="2747108"/>
          </a:xfrm>
          <a:custGeom>
            <a:avLst/>
            <a:gdLst>
              <a:gd name="connsiteX0" fmla="*/ 926387 w 3248346"/>
              <a:gd name="connsiteY0" fmla="*/ 20549 h 4179870"/>
              <a:gd name="connsiteX1" fmla="*/ 1378450 w 3248346"/>
              <a:gd name="connsiteY1" fmla="*/ 267128 h 4179870"/>
              <a:gd name="connsiteX2" fmla="*/ 2590801 w 3248346"/>
              <a:gd name="connsiteY2" fmla="*/ 914400 h 4179870"/>
              <a:gd name="connsiteX3" fmla="*/ 2457237 w 3248346"/>
              <a:gd name="connsiteY3" fmla="*/ 2095928 h 4179870"/>
              <a:gd name="connsiteX4" fmla="*/ 2179834 w 3248346"/>
              <a:gd name="connsiteY4" fmla="*/ 2753475 h 4179870"/>
              <a:gd name="connsiteX5" fmla="*/ 3166153 w 3248346"/>
              <a:gd name="connsiteY5" fmla="*/ 3719245 h 4179870"/>
              <a:gd name="connsiteX6" fmla="*/ 1686675 w 3248346"/>
              <a:gd name="connsiteY6" fmla="*/ 4171308 h 4179870"/>
              <a:gd name="connsiteX7" fmla="*/ 155825 w 3248346"/>
              <a:gd name="connsiteY7" fmla="*/ 3770616 h 4179870"/>
              <a:gd name="connsiteX8" fmla="*/ 751726 w 3248346"/>
              <a:gd name="connsiteY8" fmla="*/ 2198670 h 4179870"/>
              <a:gd name="connsiteX9" fmla="*/ 299664 w 3248346"/>
              <a:gd name="connsiteY9" fmla="*/ 924675 h 4179870"/>
              <a:gd name="connsiteX10" fmla="*/ 1039403 w 3248346"/>
              <a:gd name="connsiteY10" fmla="*/ 133564 h 4179870"/>
              <a:gd name="connsiteX11" fmla="*/ 1070225 w 3248346"/>
              <a:gd name="connsiteY11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1070225 w 3248346"/>
              <a:gd name="connsiteY12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889697 w 3248346"/>
              <a:gd name="connsiteY12" fmla="*/ 123290 h 4179870"/>
              <a:gd name="connsiteX0" fmla="*/ 926387 w 3248346"/>
              <a:gd name="connsiteY0" fmla="*/ 0 h 4159321"/>
              <a:gd name="connsiteX1" fmla="*/ 1136722 w 3248346"/>
              <a:gd name="connsiteY1" fmla="*/ 0 h 4159321"/>
              <a:gd name="connsiteX2" fmla="*/ 1378450 w 3248346"/>
              <a:gd name="connsiteY2" fmla="*/ 246579 h 4159321"/>
              <a:gd name="connsiteX3" fmla="*/ 2590801 w 3248346"/>
              <a:gd name="connsiteY3" fmla="*/ 893851 h 4159321"/>
              <a:gd name="connsiteX4" fmla="*/ 2457237 w 3248346"/>
              <a:gd name="connsiteY4" fmla="*/ 2075379 h 4159321"/>
              <a:gd name="connsiteX5" fmla="*/ 2179834 w 3248346"/>
              <a:gd name="connsiteY5" fmla="*/ 2732926 h 4159321"/>
              <a:gd name="connsiteX6" fmla="*/ 3166153 w 3248346"/>
              <a:gd name="connsiteY6" fmla="*/ 3698696 h 4159321"/>
              <a:gd name="connsiteX7" fmla="*/ 1686675 w 3248346"/>
              <a:gd name="connsiteY7" fmla="*/ 4150759 h 4159321"/>
              <a:gd name="connsiteX8" fmla="*/ 155825 w 3248346"/>
              <a:gd name="connsiteY8" fmla="*/ 3750067 h 4159321"/>
              <a:gd name="connsiteX9" fmla="*/ 751726 w 3248346"/>
              <a:gd name="connsiteY9" fmla="*/ 2178121 h 4159321"/>
              <a:gd name="connsiteX10" fmla="*/ 299664 w 3248346"/>
              <a:gd name="connsiteY10" fmla="*/ 904126 h 4159321"/>
              <a:gd name="connsiteX11" fmla="*/ 714859 w 3248346"/>
              <a:gd name="connsiteY11" fmla="*/ 301655 h 4159321"/>
              <a:gd name="connsiteX12" fmla="*/ 889697 w 3248346"/>
              <a:gd name="connsiteY12" fmla="*/ 102741 h 4159321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534968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85694 h 3940351"/>
              <a:gd name="connsiteX1" fmla="*/ 1136722 w 3248346"/>
              <a:gd name="connsiteY1" fmla="*/ 113686 h 3940351"/>
              <a:gd name="connsiteX2" fmla="*/ 1378450 w 3248346"/>
              <a:gd name="connsiteY2" fmla="*/ 27609 h 3940351"/>
              <a:gd name="connsiteX3" fmla="*/ 2590801 w 3248346"/>
              <a:gd name="connsiteY3" fmla="*/ 674881 h 3940351"/>
              <a:gd name="connsiteX4" fmla="*/ 2457237 w 3248346"/>
              <a:gd name="connsiteY4" fmla="*/ 1856409 h 3940351"/>
              <a:gd name="connsiteX5" fmla="*/ 2179834 w 3248346"/>
              <a:gd name="connsiteY5" fmla="*/ 2513956 h 3940351"/>
              <a:gd name="connsiteX6" fmla="*/ 3166153 w 3248346"/>
              <a:gd name="connsiteY6" fmla="*/ 3479726 h 3940351"/>
              <a:gd name="connsiteX7" fmla="*/ 1686675 w 3248346"/>
              <a:gd name="connsiteY7" fmla="*/ 3931789 h 3940351"/>
              <a:gd name="connsiteX8" fmla="*/ 155825 w 3248346"/>
              <a:gd name="connsiteY8" fmla="*/ 3531097 h 3940351"/>
              <a:gd name="connsiteX9" fmla="*/ 751726 w 3248346"/>
              <a:gd name="connsiteY9" fmla="*/ 1959151 h 3940351"/>
              <a:gd name="connsiteX10" fmla="*/ 299664 w 3248346"/>
              <a:gd name="connsiteY10" fmla="*/ 685156 h 3940351"/>
              <a:gd name="connsiteX11" fmla="*/ 714859 w 3248346"/>
              <a:gd name="connsiteY11" fmla="*/ 82685 h 3940351"/>
              <a:gd name="connsiteX12" fmla="*/ 889697 w 3248346"/>
              <a:gd name="connsiteY12" fmla="*/ 189043 h 3940351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604084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559296 w 3526175"/>
              <a:gd name="connsiteY10" fmla="*/ 1539211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1254411 w 3526175"/>
              <a:gd name="connsiteY11" fmla="*/ 1341404 h 4461750"/>
              <a:gd name="connsiteX12" fmla="*/ 889697 w 3526175"/>
              <a:gd name="connsiteY12" fmla="*/ 710442 h 4461750"/>
              <a:gd name="connsiteX0" fmla="*/ 796312 w 3240505"/>
              <a:gd name="connsiteY0" fmla="*/ 480218 h 4226913"/>
              <a:gd name="connsiteX1" fmla="*/ 1006647 w 3240505"/>
              <a:gd name="connsiteY1" fmla="*/ 408210 h 4226913"/>
              <a:gd name="connsiteX2" fmla="*/ 1248375 w 3240505"/>
              <a:gd name="connsiteY2" fmla="*/ 322133 h 4226913"/>
              <a:gd name="connsiteX3" fmla="*/ 3216302 w 3240505"/>
              <a:gd name="connsiteY3" fmla="*/ 77925 h 4226913"/>
              <a:gd name="connsiteX4" fmla="*/ 2327162 w 3240505"/>
              <a:gd name="connsiteY4" fmla="*/ 2150933 h 4226913"/>
              <a:gd name="connsiteX5" fmla="*/ 2049759 w 3240505"/>
              <a:gd name="connsiteY5" fmla="*/ 2808480 h 4226913"/>
              <a:gd name="connsiteX6" fmla="*/ 3036078 w 3240505"/>
              <a:gd name="connsiteY6" fmla="*/ 3774250 h 4226913"/>
              <a:gd name="connsiteX7" fmla="*/ 1556600 w 3240505"/>
              <a:gd name="connsiteY7" fmla="*/ 4226313 h 4226913"/>
              <a:gd name="connsiteX8" fmla="*/ 25750 w 3240505"/>
              <a:gd name="connsiteY8" fmla="*/ 3825621 h 4226913"/>
              <a:gd name="connsiteX9" fmla="*/ 621651 w 3240505"/>
              <a:gd name="connsiteY9" fmla="*/ 2253675 h 4226913"/>
              <a:gd name="connsiteX10" fmla="*/ 960661 w 3240505"/>
              <a:gd name="connsiteY10" fmla="*/ 1644992 h 4226913"/>
              <a:gd name="connsiteX11" fmla="*/ 1124336 w 3240505"/>
              <a:gd name="connsiteY11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11" fmla="*/ 1006647 w 3240505"/>
              <a:gd name="connsiteY11" fmla="*/ 408210 h 4226913"/>
              <a:gd name="connsiteX0" fmla="*/ 1124336 w 3240505"/>
              <a:gd name="connsiteY0" fmla="*/ 1114529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124336 w 3217715"/>
              <a:gd name="connsiteY0" fmla="*/ 1071149 h 4183533"/>
              <a:gd name="connsiteX1" fmla="*/ 2100145 w 3217715"/>
              <a:gd name="connsiteY1" fmla="*/ 697288 h 4183533"/>
              <a:gd name="connsiteX2" fmla="*/ 3216302 w 3217715"/>
              <a:gd name="connsiteY2" fmla="*/ 34545 h 4183533"/>
              <a:gd name="connsiteX3" fmla="*/ 2327162 w 3217715"/>
              <a:gd name="connsiteY3" fmla="*/ 2107553 h 4183533"/>
              <a:gd name="connsiteX4" fmla="*/ 2049759 w 3217715"/>
              <a:gd name="connsiteY4" fmla="*/ 2765100 h 4183533"/>
              <a:gd name="connsiteX5" fmla="*/ 3036078 w 3217715"/>
              <a:gd name="connsiteY5" fmla="*/ 3730870 h 4183533"/>
              <a:gd name="connsiteX6" fmla="*/ 1556600 w 3217715"/>
              <a:gd name="connsiteY6" fmla="*/ 4182933 h 4183533"/>
              <a:gd name="connsiteX7" fmla="*/ 25750 w 3217715"/>
              <a:gd name="connsiteY7" fmla="*/ 3782241 h 4183533"/>
              <a:gd name="connsiteX8" fmla="*/ 621651 w 3217715"/>
              <a:gd name="connsiteY8" fmla="*/ 2210295 h 4183533"/>
              <a:gd name="connsiteX9" fmla="*/ 960661 w 3217715"/>
              <a:gd name="connsiteY9" fmla="*/ 1601612 h 4183533"/>
              <a:gd name="connsiteX10" fmla="*/ 1124336 w 3217715"/>
              <a:gd name="connsiteY10" fmla="*/ 1071149 h 4183533"/>
              <a:gd name="connsiteX0" fmla="*/ 1124336 w 3217715"/>
              <a:gd name="connsiteY0" fmla="*/ 373861 h 3486245"/>
              <a:gd name="connsiteX1" fmla="*/ 2100145 w 3217715"/>
              <a:gd name="connsiteY1" fmla="*/ 0 h 3486245"/>
              <a:gd name="connsiteX2" fmla="*/ 3216302 w 3217715"/>
              <a:gd name="connsiteY2" fmla="*/ 951600 h 3486245"/>
              <a:gd name="connsiteX3" fmla="*/ 2327162 w 3217715"/>
              <a:gd name="connsiteY3" fmla="*/ 1410265 h 3486245"/>
              <a:gd name="connsiteX4" fmla="*/ 2049759 w 3217715"/>
              <a:gd name="connsiteY4" fmla="*/ 2067812 h 3486245"/>
              <a:gd name="connsiteX5" fmla="*/ 3036078 w 3217715"/>
              <a:gd name="connsiteY5" fmla="*/ 3033582 h 3486245"/>
              <a:gd name="connsiteX6" fmla="*/ 1556600 w 3217715"/>
              <a:gd name="connsiteY6" fmla="*/ 3485645 h 3486245"/>
              <a:gd name="connsiteX7" fmla="*/ 25750 w 3217715"/>
              <a:gd name="connsiteY7" fmla="*/ 3084953 h 3486245"/>
              <a:gd name="connsiteX8" fmla="*/ 621651 w 3217715"/>
              <a:gd name="connsiteY8" fmla="*/ 1513007 h 3486245"/>
              <a:gd name="connsiteX9" fmla="*/ 960661 w 3217715"/>
              <a:gd name="connsiteY9" fmla="*/ 904324 h 3486245"/>
              <a:gd name="connsiteX10" fmla="*/ 1124336 w 3217715"/>
              <a:gd name="connsiteY10" fmla="*/ 373861 h 3486245"/>
              <a:gd name="connsiteX0" fmla="*/ 1124336 w 3389686"/>
              <a:gd name="connsiteY0" fmla="*/ 373861 h 3486245"/>
              <a:gd name="connsiteX1" fmla="*/ 2100145 w 3389686"/>
              <a:gd name="connsiteY1" fmla="*/ 0 h 3486245"/>
              <a:gd name="connsiteX2" fmla="*/ 3216302 w 3389686"/>
              <a:gd name="connsiteY2" fmla="*/ 951600 h 3486245"/>
              <a:gd name="connsiteX3" fmla="*/ 3266614 w 3389686"/>
              <a:gd name="connsiteY3" fmla="*/ 1888589 h 3486245"/>
              <a:gd name="connsiteX4" fmla="*/ 2049759 w 3389686"/>
              <a:gd name="connsiteY4" fmla="*/ 2067812 h 3486245"/>
              <a:gd name="connsiteX5" fmla="*/ 3036078 w 3389686"/>
              <a:gd name="connsiteY5" fmla="*/ 3033582 h 3486245"/>
              <a:gd name="connsiteX6" fmla="*/ 1556600 w 3389686"/>
              <a:gd name="connsiteY6" fmla="*/ 3485645 h 3486245"/>
              <a:gd name="connsiteX7" fmla="*/ 25750 w 3389686"/>
              <a:gd name="connsiteY7" fmla="*/ 3084953 h 3486245"/>
              <a:gd name="connsiteX8" fmla="*/ 621651 w 3389686"/>
              <a:gd name="connsiteY8" fmla="*/ 1513007 h 3486245"/>
              <a:gd name="connsiteX9" fmla="*/ 960661 w 3389686"/>
              <a:gd name="connsiteY9" fmla="*/ 904324 h 3486245"/>
              <a:gd name="connsiteX10" fmla="*/ 1124336 w 3389686"/>
              <a:gd name="connsiteY10" fmla="*/ 373861 h 3486245"/>
              <a:gd name="connsiteX0" fmla="*/ 1124336 w 3327204"/>
              <a:gd name="connsiteY0" fmla="*/ 373861 h 3486245"/>
              <a:gd name="connsiteX1" fmla="*/ 2100145 w 3327204"/>
              <a:gd name="connsiteY1" fmla="*/ 0 h 3486245"/>
              <a:gd name="connsiteX2" fmla="*/ 3216302 w 3327204"/>
              <a:gd name="connsiteY2" fmla="*/ 951600 h 3486245"/>
              <a:gd name="connsiteX3" fmla="*/ 3266614 w 3327204"/>
              <a:gd name="connsiteY3" fmla="*/ 1888589 h 3486245"/>
              <a:gd name="connsiteX4" fmla="*/ 3036078 w 3327204"/>
              <a:gd name="connsiteY4" fmla="*/ 3033582 h 3486245"/>
              <a:gd name="connsiteX5" fmla="*/ 1556600 w 3327204"/>
              <a:gd name="connsiteY5" fmla="*/ 3485645 h 3486245"/>
              <a:gd name="connsiteX6" fmla="*/ 25750 w 3327204"/>
              <a:gd name="connsiteY6" fmla="*/ 3084953 h 3486245"/>
              <a:gd name="connsiteX7" fmla="*/ 621651 w 3327204"/>
              <a:gd name="connsiteY7" fmla="*/ 1513007 h 3486245"/>
              <a:gd name="connsiteX8" fmla="*/ 960661 w 3327204"/>
              <a:gd name="connsiteY8" fmla="*/ 904324 h 3486245"/>
              <a:gd name="connsiteX9" fmla="*/ 1124336 w 3327204"/>
              <a:gd name="connsiteY9" fmla="*/ 373861 h 3486245"/>
              <a:gd name="connsiteX0" fmla="*/ 503886 w 2706754"/>
              <a:gd name="connsiteY0" fmla="*/ 373861 h 3663141"/>
              <a:gd name="connsiteX1" fmla="*/ 1479695 w 2706754"/>
              <a:gd name="connsiteY1" fmla="*/ 0 h 3663141"/>
              <a:gd name="connsiteX2" fmla="*/ 2595852 w 2706754"/>
              <a:gd name="connsiteY2" fmla="*/ 951600 h 3663141"/>
              <a:gd name="connsiteX3" fmla="*/ 2646164 w 2706754"/>
              <a:gd name="connsiteY3" fmla="*/ 1888589 h 3663141"/>
              <a:gd name="connsiteX4" fmla="*/ 2415628 w 2706754"/>
              <a:gd name="connsiteY4" fmla="*/ 3033582 h 3663141"/>
              <a:gd name="connsiteX5" fmla="*/ 936150 w 2706754"/>
              <a:gd name="connsiteY5" fmla="*/ 3485645 h 3663141"/>
              <a:gd name="connsiteX6" fmla="*/ 470012 w 2706754"/>
              <a:gd name="connsiteY6" fmla="*/ 3503486 h 3663141"/>
              <a:gd name="connsiteX7" fmla="*/ 1201 w 2706754"/>
              <a:gd name="connsiteY7" fmla="*/ 1513007 h 3663141"/>
              <a:gd name="connsiteX8" fmla="*/ 340211 w 2706754"/>
              <a:gd name="connsiteY8" fmla="*/ 904324 h 3663141"/>
              <a:gd name="connsiteX9" fmla="*/ 503886 w 2706754"/>
              <a:gd name="connsiteY9" fmla="*/ 373861 h 3663141"/>
              <a:gd name="connsiteX0" fmla="*/ 503886 w 2706754"/>
              <a:gd name="connsiteY0" fmla="*/ 373861 h 6118745"/>
              <a:gd name="connsiteX1" fmla="*/ 1479695 w 2706754"/>
              <a:gd name="connsiteY1" fmla="*/ 0 h 6118745"/>
              <a:gd name="connsiteX2" fmla="*/ 2595852 w 2706754"/>
              <a:gd name="connsiteY2" fmla="*/ 951600 h 6118745"/>
              <a:gd name="connsiteX3" fmla="*/ 2646164 w 2706754"/>
              <a:gd name="connsiteY3" fmla="*/ 1888589 h 6118745"/>
              <a:gd name="connsiteX4" fmla="*/ 2415628 w 2706754"/>
              <a:gd name="connsiteY4" fmla="*/ 3033582 h 6118745"/>
              <a:gd name="connsiteX5" fmla="*/ 1775394 w 2706754"/>
              <a:gd name="connsiteY5" fmla="*/ 6116425 h 6118745"/>
              <a:gd name="connsiteX6" fmla="*/ 470012 w 2706754"/>
              <a:gd name="connsiteY6" fmla="*/ 3503486 h 6118745"/>
              <a:gd name="connsiteX7" fmla="*/ 1201 w 2706754"/>
              <a:gd name="connsiteY7" fmla="*/ 1513007 h 6118745"/>
              <a:gd name="connsiteX8" fmla="*/ 340211 w 2706754"/>
              <a:gd name="connsiteY8" fmla="*/ 904324 h 6118745"/>
              <a:gd name="connsiteX9" fmla="*/ 503886 w 2706754"/>
              <a:gd name="connsiteY9" fmla="*/ 373861 h 6118745"/>
              <a:gd name="connsiteX0" fmla="*/ 503886 w 2718329"/>
              <a:gd name="connsiteY0" fmla="*/ 373861 h 6158709"/>
              <a:gd name="connsiteX1" fmla="*/ 1479695 w 2718329"/>
              <a:gd name="connsiteY1" fmla="*/ 0 h 6158709"/>
              <a:gd name="connsiteX2" fmla="*/ 2595852 w 2718329"/>
              <a:gd name="connsiteY2" fmla="*/ 951600 h 6158709"/>
              <a:gd name="connsiteX3" fmla="*/ 2646164 w 2718329"/>
              <a:gd name="connsiteY3" fmla="*/ 1888589 h 6158709"/>
              <a:gd name="connsiteX4" fmla="*/ 2653622 w 2718329"/>
              <a:gd name="connsiteY4" fmla="*/ 4887084 h 6158709"/>
              <a:gd name="connsiteX5" fmla="*/ 1775394 w 2718329"/>
              <a:gd name="connsiteY5" fmla="*/ 6116425 h 6158709"/>
              <a:gd name="connsiteX6" fmla="*/ 470012 w 2718329"/>
              <a:gd name="connsiteY6" fmla="*/ 3503486 h 6158709"/>
              <a:gd name="connsiteX7" fmla="*/ 1201 w 2718329"/>
              <a:gd name="connsiteY7" fmla="*/ 1513007 h 6158709"/>
              <a:gd name="connsiteX8" fmla="*/ 340211 w 2718329"/>
              <a:gd name="connsiteY8" fmla="*/ 904324 h 6158709"/>
              <a:gd name="connsiteX9" fmla="*/ 503886 w 2718329"/>
              <a:gd name="connsiteY9" fmla="*/ 373861 h 6158709"/>
              <a:gd name="connsiteX0" fmla="*/ 741394 w 2955837"/>
              <a:gd name="connsiteY0" fmla="*/ 373861 h 6158709"/>
              <a:gd name="connsiteX1" fmla="*/ 1717203 w 2955837"/>
              <a:gd name="connsiteY1" fmla="*/ 0 h 6158709"/>
              <a:gd name="connsiteX2" fmla="*/ 2833360 w 2955837"/>
              <a:gd name="connsiteY2" fmla="*/ 951600 h 6158709"/>
              <a:gd name="connsiteX3" fmla="*/ 2883672 w 2955837"/>
              <a:gd name="connsiteY3" fmla="*/ 1888589 h 6158709"/>
              <a:gd name="connsiteX4" fmla="*/ 2891130 w 2955837"/>
              <a:gd name="connsiteY4" fmla="*/ 4887084 h 6158709"/>
              <a:gd name="connsiteX5" fmla="*/ 2012902 w 2955837"/>
              <a:gd name="connsiteY5" fmla="*/ 6116425 h 6158709"/>
              <a:gd name="connsiteX6" fmla="*/ 707520 w 2955837"/>
              <a:gd name="connsiteY6" fmla="*/ 3503486 h 6158709"/>
              <a:gd name="connsiteX7" fmla="*/ 715 w 2955837"/>
              <a:gd name="connsiteY7" fmla="*/ 1662482 h 6158709"/>
              <a:gd name="connsiteX8" fmla="*/ 577719 w 2955837"/>
              <a:gd name="connsiteY8" fmla="*/ 904324 h 6158709"/>
              <a:gd name="connsiteX9" fmla="*/ 741394 w 2955837"/>
              <a:gd name="connsiteY9" fmla="*/ 373861 h 6158709"/>
              <a:gd name="connsiteX0" fmla="*/ 740759 w 2955202"/>
              <a:gd name="connsiteY0" fmla="*/ 373861 h 6140112"/>
              <a:gd name="connsiteX1" fmla="*/ 1716568 w 2955202"/>
              <a:gd name="connsiteY1" fmla="*/ 0 h 6140112"/>
              <a:gd name="connsiteX2" fmla="*/ 2832725 w 2955202"/>
              <a:gd name="connsiteY2" fmla="*/ 951600 h 6140112"/>
              <a:gd name="connsiteX3" fmla="*/ 2883037 w 2955202"/>
              <a:gd name="connsiteY3" fmla="*/ 1888589 h 6140112"/>
              <a:gd name="connsiteX4" fmla="*/ 2890495 w 2955202"/>
              <a:gd name="connsiteY4" fmla="*/ 4887084 h 6140112"/>
              <a:gd name="connsiteX5" fmla="*/ 2012267 w 2955202"/>
              <a:gd name="connsiteY5" fmla="*/ 6116425 h 6140112"/>
              <a:gd name="connsiteX6" fmla="*/ 619203 w 2955202"/>
              <a:gd name="connsiteY6" fmla="*/ 3922018 h 6140112"/>
              <a:gd name="connsiteX7" fmla="*/ 80 w 2955202"/>
              <a:gd name="connsiteY7" fmla="*/ 1662482 h 6140112"/>
              <a:gd name="connsiteX8" fmla="*/ 577084 w 2955202"/>
              <a:gd name="connsiteY8" fmla="*/ 904324 h 6140112"/>
              <a:gd name="connsiteX9" fmla="*/ 740759 w 2955202"/>
              <a:gd name="connsiteY9" fmla="*/ 373861 h 6140112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70145 h 6136396"/>
              <a:gd name="connsiteX1" fmla="*/ 1729094 w 2955202"/>
              <a:gd name="connsiteY1" fmla="*/ 26179 h 6136396"/>
              <a:gd name="connsiteX2" fmla="*/ 2832725 w 2955202"/>
              <a:gd name="connsiteY2" fmla="*/ 947884 h 6136396"/>
              <a:gd name="connsiteX3" fmla="*/ 2883037 w 2955202"/>
              <a:gd name="connsiteY3" fmla="*/ 1884873 h 6136396"/>
              <a:gd name="connsiteX4" fmla="*/ 2890495 w 2955202"/>
              <a:gd name="connsiteY4" fmla="*/ 4883368 h 6136396"/>
              <a:gd name="connsiteX5" fmla="*/ 2012267 w 2955202"/>
              <a:gd name="connsiteY5" fmla="*/ 6112709 h 6136396"/>
              <a:gd name="connsiteX6" fmla="*/ 619203 w 2955202"/>
              <a:gd name="connsiteY6" fmla="*/ 3918302 h 6136396"/>
              <a:gd name="connsiteX7" fmla="*/ 80 w 2955202"/>
              <a:gd name="connsiteY7" fmla="*/ 1658766 h 6136396"/>
              <a:gd name="connsiteX8" fmla="*/ 577084 w 2955202"/>
              <a:gd name="connsiteY8" fmla="*/ 900608 h 6136396"/>
              <a:gd name="connsiteX9" fmla="*/ 740759 w 2955202"/>
              <a:gd name="connsiteY9" fmla="*/ 370145 h 6136396"/>
              <a:gd name="connsiteX0" fmla="*/ 1116551 w 2955213"/>
              <a:gd name="connsiteY0" fmla="*/ 259868 h 6145699"/>
              <a:gd name="connsiteX1" fmla="*/ 1729105 w 2955213"/>
              <a:gd name="connsiteY1" fmla="*/ 35482 h 6145699"/>
              <a:gd name="connsiteX2" fmla="*/ 2832736 w 2955213"/>
              <a:gd name="connsiteY2" fmla="*/ 957187 h 6145699"/>
              <a:gd name="connsiteX3" fmla="*/ 2883048 w 2955213"/>
              <a:gd name="connsiteY3" fmla="*/ 1894176 h 6145699"/>
              <a:gd name="connsiteX4" fmla="*/ 2890506 w 2955213"/>
              <a:gd name="connsiteY4" fmla="*/ 4892671 h 6145699"/>
              <a:gd name="connsiteX5" fmla="*/ 2012278 w 2955213"/>
              <a:gd name="connsiteY5" fmla="*/ 6122012 h 6145699"/>
              <a:gd name="connsiteX6" fmla="*/ 619214 w 2955213"/>
              <a:gd name="connsiteY6" fmla="*/ 3927605 h 6145699"/>
              <a:gd name="connsiteX7" fmla="*/ 91 w 2955213"/>
              <a:gd name="connsiteY7" fmla="*/ 1668069 h 6145699"/>
              <a:gd name="connsiteX8" fmla="*/ 577095 w 2955213"/>
              <a:gd name="connsiteY8" fmla="*/ 909911 h 6145699"/>
              <a:gd name="connsiteX9" fmla="*/ 1116551 w 2955213"/>
              <a:gd name="connsiteY9" fmla="*/ 259868 h 6145699"/>
              <a:gd name="connsiteX0" fmla="*/ 577126 w 2955244"/>
              <a:gd name="connsiteY0" fmla="*/ 874505 h 6110293"/>
              <a:gd name="connsiteX1" fmla="*/ 1729136 w 2955244"/>
              <a:gd name="connsiteY1" fmla="*/ 76 h 6110293"/>
              <a:gd name="connsiteX2" fmla="*/ 2832767 w 2955244"/>
              <a:gd name="connsiteY2" fmla="*/ 921781 h 6110293"/>
              <a:gd name="connsiteX3" fmla="*/ 2883079 w 2955244"/>
              <a:gd name="connsiteY3" fmla="*/ 1858770 h 6110293"/>
              <a:gd name="connsiteX4" fmla="*/ 2890537 w 2955244"/>
              <a:gd name="connsiteY4" fmla="*/ 4857265 h 6110293"/>
              <a:gd name="connsiteX5" fmla="*/ 2012309 w 2955244"/>
              <a:gd name="connsiteY5" fmla="*/ 6086606 h 6110293"/>
              <a:gd name="connsiteX6" fmla="*/ 619245 w 2955244"/>
              <a:gd name="connsiteY6" fmla="*/ 3892199 h 6110293"/>
              <a:gd name="connsiteX7" fmla="*/ 122 w 2955244"/>
              <a:gd name="connsiteY7" fmla="*/ 1632663 h 6110293"/>
              <a:gd name="connsiteX8" fmla="*/ 577126 w 2955244"/>
              <a:gd name="connsiteY8" fmla="*/ 874505 h 6110293"/>
              <a:gd name="connsiteX0" fmla="*/ 577126 w 2973317"/>
              <a:gd name="connsiteY0" fmla="*/ 874505 h 6110293"/>
              <a:gd name="connsiteX1" fmla="*/ 1729136 w 2973317"/>
              <a:gd name="connsiteY1" fmla="*/ 76 h 6110293"/>
              <a:gd name="connsiteX2" fmla="*/ 2419408 w 2973317"/>
              <a:gd name="connsiteY2" fmla="*/ 473351 h 6110293"/>
              <a:gd name="connsiteX3" fmla="*/ 2883079 w 2973317"/>
              <a:gd name="connsiteY3" fmla="*/ 1858770 h 6110293"/>
              <a:gd name="connsiteX4" fmla="*/ 2890537 w 2973317"/>
              <a:gd name="connsiteY4" fmla="*/ 4857265 h 6110293"/>
              <a:gd name="connsiteX5" fmla="*/ 2012309 w 2973317"/>
              <a:gd name="connsiteY5" fmla="*/ 6086606 h 6110293"/>
              <a:gd name="connsiteX6" fmla="*/ 619245 w 2973317"/>
              <a:gd name="connsiteY6" fmla="*/ 3892199 h 6110293"/>
              <a:gd name="connsiteX7" fmla="*/ 122 w 2973317"/>
              <a:gd name="connsiteY7" fmla="*/ 1632663 h 6110293"/>
              <a:gd name="connsiteX8" fmla="*/ 577126 w 2973317"/>
              <a:gd name="connsiteY8" fmla="*/ 874505 h 6110293"/>
              <a:gd name="connsiteX0" fmla="*/ 154990 w 2551181"/>
              <a:gd name="connsiteY0" fmla="*/ 874522 h 6110310"/>
              <a:gd name="connsiteX1" fmla="*/ 1307000 w 2551181"/>
              <a:gd name="connsiteY1" fmla="*/ 93 h 6110310"/>
              <a:gd name="connsiteX2" fmla="*/ 1997272 w 2551181"/>
              <a:gd name="connsiteY2" fmla="*/ 473368 h 6110310"/>
              <a:gd name="connsiteX3" fmla="*/ 2460943 w 2551181"/>
              <a:gd name="connsiteY3" fmla="*/ 1858787 h 6110310"/>
              <a:gd name="connsiteX4" fmla="*/ 2468401 w 2551181"/>
              <a:gd name="connsiteY4" fmla="*/ 4857282 h 6110310"/>
              <a:gd name="connsiteX5" fmla="*/ 1590173 w 2551181"/>
              <a:gd name="connsiteY5" fmla="*/ 6086623 h 6110310"/>
              <a:gd name="connsiteX6" fmla="*/ 197109 w 2551181"/>
              <a:gd name="connsiteY6" fmla="*/ 3892216 h 6110310"/>
              <a:gd name="connsiteX7" fmla="*/ 16136 w 2551181"/>
              <a:gd name="connsiteY7" fmla="*/ 2314665 h 6110310"/>
              <a:gd name="connsiteX8" fmla="*/ 154990 w 2551181"/>
              <a:gd name="connsiteY8" fmla="*/ 874522 h 6110310"/>
              <a:gd name="connsiteX0" fmla="*/ 577097 w 2573238"/>
              <a:gd name="connsiteY0" fmla="*/ 1601919 h 6110255"/>
              <a:gd name="connsiteX1" fmla="*/ 1329057 w 2573238"/>
              <a:gd name="connsiteY1" fmla="*/ 38 h 6110255"/>
              <a:gd name="connsiteX2" fmla="*/ 2019329 w 2573238"/>
              <a:gd name="connsiteY2" fmla="*/ 473313 h 6110255"/>
              <a:gd name="connsiteX3" fmla="*/ 2483000 w 2573238"/>
              <a:gd name="connsiteY3" fmla="*/ 1858732 h 6110255"/>
              <a:gd name="connsiteX4" fmla="*/ 2490458 w 2573238"/>
              <a:gd name="connsiteY4" fmla="*/ 4857227 h 6110255"/>
              <a:gd name="connsiteX5" fmla="*/ 1612230 w 2573238"/>
              <a:gd name="connsiteY5" fmla="*/ 6086568 h 6110255"/>
              <a:gd name="connsiteX6" fmla="*/ 219166 w 2573238"/>
              <a:gd name="connsiteY6" fmla="*/ 3892161 h 6110255"/>
              <a:gd name="connsiteX7" fmla="*/ 38193 w 2573238"/>
              <a:gd name="connsiteY7" fmla="*/ 2314610 h 6110255"/>
              <a:gd name="connsiteX8" fmla="*/ 577097 w 2573238"/>
              <a:gd name="connsiteY8" fmla="*/ 1601919 h 6110255"/>
              <a:gd name="connsiteX0" fmla="*/ 577097 w 2573238"/>
              <a:gd name="connsiteY0" fmla="*/ 1131312 h 5639648"/>
              <a:gd name="connsiteX1" fmla="*/ 1348107 w 2573238"/>
              <a:gd name="connsiteY1" fmla="*/ 1007065 h 5639648"/>
              <a:gd name="connsiteX2" fmla="*/ 2019329 w 2573238"/>
              <a:gd name="connsiteY2" fmla="*/ 2706 h 5639648"/>
              <a:gd name="connsiteX3" fmla="*/ 2483000 w 2573238"/>
              <a:gd name="connsiteY3" fmla="*/ 1388125 h 5639648"/>
              <a:gd name="connsiteX4" fmla="*/ 2490458 w 2573238"/>
              <a:gd name="connsiteY4" fmla="*/ 4386620 h 5639648"/>
              <a:gd name="connsiteX5" fmla="*/ 1612230 w 2573238"/>
              <a:gd name="connsiteY5" fmla="*/ 5615961 h 5639648"/>
              <a:gd name="connsiteX6" fmla="*/ 219166 w 2573238"/>
              <a:gd name="connsiteY6" fmla="*/ 3421554 h 5639648"/>
              <a:gd name="connsiteX7" fmla="*/ 38193 w 2573238"/>
              <a:gd name="connsiteY7" fmla="*/ 1844003 h 5639648"/>
              <a:gd name="connsiteX8" fmla="*/ 577097 w 2573238"/>
              <a:gd name="connsiteY8" fmla="*/ 1131312 h 5639648"/>
              <a:gd name="connsiteX0" fmla="*/ 577097 w 2483392"/>
              <a:gd name="connsiteY0" fmla="*/ 1131312 h 5616445"/>
              <a:gd name="connsiteX1" fmla="*/ 1348107 w 2483392"/>
              <a:gd name="connsiteY1" fmla="*/ 1007065 h 5616445"/>
              <a:gd name="connsiteX2" fmla="*/ 2019329 w 2483392"/>
              <a:gd name="connsiteY2" fmla="*/ 2706 h 5616445"/>
              <a:gd name="connsiteX3" fmla="*/ 2483000 w 2483392"/>
              <a:gd name="connsiteY3" fmla="*/ 1388125 h 5616445"/>
              <a:gd name="connsiteX4" fmla="*/ 2090408 w 2483392"/>
              <a:gd name="connsiteY4" fmla="*/ 3227245 h 5616445"/>
              <a:gd name="connsiteX5" fmla="*/ 1612230 w 2483392"/>
              <a:gd name="connsiteY5" fmla="*/ 5615961 h 5616445"/>
              <a:gd name="connsiteX6" fmla="*/ 219166 w 2483392"/>
              <a:gd name="connsiteY6" fmla="*/ 3421554 h 5616445"/>
              <a:gd name="connsiteX7" fmla="*/ 38193 w 2483392"/>
              <a:gd name="connsiteY7" fmla="*/ 1844003 h 5616445"/>
              <a:gd name="connsiteX8" fmla="*/ 577097 w 2483392"/>
              <a:gd name="connsiteY8" fmla="*/ 1131312 h 5616445"/>
              <a:gd name="connsiteX0" fmla="*/ 565286 w 2471681"/>
              <a:gd name="connsiteY0" fmla="*/ 1131312 h 3937199"/>
              <a:gd name="connsiteX1" fmla="*/ 1336296 w 2471681"/>
              <a:gd name="connsiteY1" fmla="*/ 1007065 h 3937199"/>
              <a:gd name="connsiteX2" fmla="*/ 2007518 w 2471681"/>
              <a:gd name="connsiteY2" fmla="*/ 2706 h 3937199"/>
              <a:gd name="connsiteX3" fmla="*/ 2471189 w 2471681"/>
              <a:gd name="connsiteY3" fmla="*/ 1388125 h 3937199"/>
              <a:gd name="connsiteX4" fmla="*/ 2078597 w 2471681"/>
              <a:gd name="connsiteY4" fmla="*/ 3227245 h 3937199"/>
              <a:gd name="connsiteX5" fmla="*/ 1267044 w 2471681"/>
              <a:gd name="connsiteY5" fmla="*/ 3933731 h 3937199"/>
              <a:gd name="connsiteX6" fmla="*/ 207355 w 2471681"/>
              <a:gd name="connsiteY6" fmla="*/ 3421554 h 3937199"/>
              <a:gd name="connsiteX7" fmla="*/ 26382 w 2471681"/>
              <a:gd name="connsiteY7" fmla="*/ 1844003 h 3937199"/>
              <a:gd name="connsiteX8" fmla="*/ 565286 w 2471681"/>
              <a:gd name="connsiteY8" fmla="*/ 1131312 h 3937199"/>
              <a:gd name="connsiteX0" fmla="*/ 565286 w 2471232"/>
              <a:gd name="connsiteY0" fmla="*/ 1131312 h 3961543"/>
              <a:gd name="connsiteX1" fmla="*/ 1336296 w 2471232"/>
              <a:gd name="connsiteY1" fmla="*/ 1007065 h 3961543"/>
              <a:gd name="connsiteX2" fmla="*/ 2007518 w 2471232"/>
              <a:gd name="connsiteY2" fmla="*/ 2706 h 3961543"/>
              <a:gd name="connsiteX3" fmla="*/ 2471189 w 2471232"/>
              <a:gd name="connsiteY3" fmla="*/ 1388125 h 3961543"/>
              <a:gd name="connsiteX4" fmla="*/ 1983347 w 2471232"/>
              <a:gd name="connsiteY4" fmla="*/ 2704390 h 3961543"/>
              <a:gd name="connsiteX5" fmla="*/ 1267044 w 2471232"/>
              <a:gd name="connsiteY5" fmla="*/ 3933731 h 3961543"/>
              <a:gd name="connsiteX6" fmla="*/ 207355 w 2471232"/>
              <a:gd name="connsiteY6" fmla="*/ 3421554 h 3961543"/>
              <a:gd name="connsiteX7" fmla="*/ 26382 w 2471232"/>
              <a:gd name="connsiteY7" fmla="*/ 1844003 h 3961543"/>
              <a:gd name="connsiteX8" fmla="*/ 565286 w 2471232"/>
              <a:gd name="connsiteY8" fmla="*/ 1131312 h 3961543"/>
              <a:gd name="connsiteX0" fmla="*/ 565286 w 2804585"/>
              <a:gd name="connsiteY0" fmla="*/ 1134255 h 3964486"/>
              <a:gd name="connsiteX1" fmla="*/ 1336296 w 2804585"/>
              <a:gd name="connsiteY1" fmla="*/ 1010008 h 3964486"/>
              <a:gd name="connsiteX2" fmla="*/ 2007518 w 2804585"/>
              <a:gd name="connsiteY2" fmla="*/ 5649 h 3964486"/>
              <a:gd name="connsiteX3" fmla="*/ 2804564 w 2804585"/>
              <a:gd name="connsiteY3" fmla="*/ 1572931 h 3964486"/>
              <a:gd name="connsiteX4" fmla="*/ 1983347 w 2804585"/>
              <a:gd name="connsiteY4" fmla="*/ 2707333 h 3964486"/>
              <a:gd name="connsiteX5" fmla="*/ 1267044 w 2804585"/>
              <a:gd name="connsiteY5" fmla="*/ 3936674 h 3964486"/>
              <a:gd name="connsiteX6" fmla="*/ 207355 w 2804585"/>
              <a:gd name="connsiteY6" fmla="*/ 3424497 h 3964486"/>
              <a:gd name="connsiteX7" fmla="*/ 26382 w 2804585"/>
              <a:gd name="connsiteY7" fmla="*/ 1846946 h 3964486"/>
              <a:gd name="connsiteX8" fmla="*/ 565286 w 2804585"/>
              <a:gd name="connsiteY8" fmla="*/ 1134255 h 3964486"/>
              <a:gd name="connsiteX0" fmla="*/ 565286 w 2804628"/>
              <a:gd name="connsiteY0" fmla="*/ 1134255 h 3954703"/>
              <a:gd name="connsiteX1" fmla="*/ 1336296 w 2804628"/>
              <a:gd name="connsiteY1" fmla="*/ 1010008 h 3954703"/>
              <a:gd name="connsiteX2" fmla="*/ 2007518 w 2804628"/>
              <a:gd name="connsiteY2" fmla="*/ 5649 h 3954703"/>
              <a:gd name="connsiteX3" fmla="*/ 2804564 w 2804628"/>
              <a:gd name="connsiteY3" fmla="*/ 1572931 h 3954703"/>
              <a:gd name="connsiteX4" fmla="*/ 2047385 w 2804628"/>
              <a:gd name="connsiteY4" fmla="*/ 2889196 h 3954703"/>
              <a:gd name="connsiteX5" fmla="*/ 1267044 w 2804628"/>
              <a:gd name="connsiteY5" fmla="*/ 3936674 h 3954703"/>
              <a:gd name="connsiteX6" fmla="*/ 207355 w 2804628"/>
              <a:gd name="connsiteY6" fmla="*/ 3424497 h 3954703"/>
              <a:gd name="connsiteX7" fmla="*/ 26382 w 2804628"/>
              <a:gd name="connsiteY7" fmla="*/ 1846946 h 3954703"/>
              <a:gd name="connsiteX8" fmla="*/ 565286 w 2804628"/>
              <a:gd name="connsiteY8" fmla="*/ 1134255 h 3954703"/>
              <a:gd name="connsiteX0" fmla="*/ 565286 w 2822922"/>
              <a:gd name="connsiteY0" fmla="*/ 1132665 h 3953113"/>
              <a:gd name="connsiteX1" fmla="*/ 1336296 w 2822922"/>
              <a:gd name="connsiteY1" fmla="*/ 1008418 h 3953113"/>
              <a:gd name="connsiteX2" fmla="*/ 2007518 w 2822922"/>
              <a:gd name="connsiteY2" fmla="*/ 4059 h 3953113"/>
              <a:gd name="connsiteX3" fmla="*/ 2822860 w 2822922"/>
              <a:gd name="connsiteY3" fmla="*/ 1480409 h 3953113"/>
              <a:gd name="connsiteX4" fmla="*/ 2047385 w 2822922"/>
              <a:gd name="connsiteY4" fmla="*/ 2887606 h 3953113"/>
              <a:gd name="connsiteX5" fmla="*/ 1267044 w 2822922"/>
              <a:gd name="connsiteY5" fmla="*/ 3935084 h 3953113"/>
              <a:gd name="connsiteX6" fmla="*/ 207355 w 2822922"/>
              <a:gd name="connsiteY6" fmla="*/ 3422907 h 3953113"/>
              <a:gd name="connsiteX7" fmla="*/ 26382 w 2822922"/>
              <a:gd name="connsiteY7" fmla="*/ 1845356 h 3953113"/>
              <a:gd name="connsiteX8" fmla="*/ 565286 w 2822922"/>
              <a:gd name="connsiteY8" fmla="*/ 1132665 h 3953113"/>
              <a:gd name="connsiteX0" fmla="*/ 546772 w 2804408"/>
              <a:gd name="connsiteY0" fmla="*/ 1132665 h 4952806"/>
              <a:gd name="connsiteX1" fmla="*/ 1317782 w 2804408"/>
              <a:gd name="connsiteY1" fmla="*/ 1008418 h 4952806"/>
              <a:gd name="connsiteX2" fmla="*/ 1989004 w 2804408"/>
              <a:gd name="connsiteY2" fmla="*/ 4059 h 4952806"/>
              <a:gd name="connsiteX3" fmla="*/ 2804346 w 2804408"/>
              <a:gd name="connsiteY3" fmla="*/ 1480409 h 4952806"/>
              <a:gd name="connsiteX4" fmla="*/ 2028871 w 2804408"/>
              <a:gd name="connsiteY4" fmla="*/ 2887606 h 4952806"/>
              <a:gd name="connsiteX5" fmla="*/ 1248530 w 2804408"/>
              <a:gd name="connsiteY5" fmla="*/ 3935084 h 4952806"/>
              <a:gd name="connsiteX6" fmla="*/ 298621 w 2804408"/>
              <a:gd name="connsiteY6" fmla="*/ 4877808 h 4952806"/>
              <a:gd name="connsiteX7" fmla="*/ 7868 w 2804408"/>
              <a:gd name="connsiteY7" fmla="*/ 1845356 h 4952806"/>
              <a:gd name="connsiteX8" fmla="*/ 546772 w 2804408"/>
              <a:gd name="connsiteY8" fmla="*/ 1132665 h 4952806"/>
              <a:gd name="connsiteX0" fmla="*/ 552158 w 2809787"/>
              <a:gd name="connsiteY0" fmla="*/ 1132665 h 4983680"/>
              <a:gd name="connsiteX1" fmla="*/ 1323168 w 2809787"/>
              <a:gd name="connsiteY1" fmla="*/ 1008418 h 4983680"/>
              <a:gd name="connsiteX2" fmla="*/ 1994390 w 2809787"/>
              <a:gd name="connsiteY2" fmla="*/ 4059 h 4983680"/>
              <a:gd name="connsiteX3" fmla="*/ 2809732 w 2809787"/>
              <a:gd name="connsiteY3" fmla="*/ 1480409 h 4983680"/>
              <a:gd name="connsiteX4" fmla="*/ 2034257 w 2809787"/>
              <a:gd name="connsiteY4" fmla="*/ 2887606 h 4983680"/>
              <a:gd name="connsiteX5" fmla="*/ 1738779 w 2809787"/>
              <a:gd name="connsiteY5" fmla="*/ 4162413 h 4983680"/>
              <a:gd name="connsiteX6" fmla="*/ 304007 w 2809787"/>
              <a:gd name="connsiteY6" fmla="*/ 4877808 h 4983680"/>
              <a:gd name="connsiteX7" fmla="*/ 13254 w 2809787"/>
              <a:gd name="connsiteY7" fmla="*/ 1845356 h 4983680"/>
              <a:gd name="connsiteX8" fmla="*/ 552158 w 2809787"/>
              <a:gd name="connsiteY8" fmla="*/ 1132665 h 4983680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09786"/>
              <a:gd name="connsiteY0" fmla="*/ 1132665 h 4950250"/>
              <a:gd name="connsiteX1" fmla="*/ 1323168 w 2809786"/>
              <a:gd name="connsiteY1" fmla="*/ 1008418 h 4950250"/>
              <a:gd name="connsiteX2" fmla="*/ 1994390 w 2809786"/>
              <a:gd name="connsiteY2" fmla="*/ 4059 h 4950250"/>
              <a:gd name="connsiteX3" fmla="*/ 2809732 w 2809786"/>
              <a:gd name="connsiteY3" fmla="*/ 1480409 h 4950250"/>
              <a:gd name="connsiteX4" fmla="*/ 2034257 w 2809786"/>
              <a:gd name="connsiteY4" fmla="*/ 2887606 h 4950250"/>
              <a:gd name="connsiteX5" fmla="*/ 1738779 w 2809786"/>
              <a:gd name="connsiteY5" fmla="*/ 4162413 h 4950250"/>
              <a:gd name="connsiteX6" fmla="*/ 304007 w 2809786"/>
              <a:gd name="connsiteY6" fmla="*/ 4877808 h 4950250"/>
              <a:gd name="connsiteX7" fmla="*/ 13254 w 2809786"/>
              <a:gd name="connsiteY7" fmla="*/ 1845356 h 4950250"/>
              <a:gd name="connsiteX8" fmla="*/ 552158 w 2809786"/>
              <a:gd name="connsiteY8" fmla="*/ 1132665 h 4950250"/>
              <a:gd name="connsiteX0" fmla="*/ 552158 w 2809786"/>
              <a:gd name="connsiteY0" fmla="*/ 1132665 h 4946376"/>
              <a:gd name="connsiteX1" fmla="*/ 1323168 w 2809786"/>
              <a:gd name="connsiteY1" fmla="*/ 1008418 h 4946376"/>
              <a:gd name="connsiteX2" fmla="*/ 1994390 w 2809786"/>
              <a:gd name="connsiteY2" fmla="*/ 4059 h 4946376"/>
              <a:gd name="connsiteX3" fmla="*/ 2809732 w 2809786"/>
              <a:gd name="connsiteY3" fmla="*/ 1480409 h 4946376"/>
              <a:gd name="connsiteX4" fmla="*/ 2034257 w 2809786"/>
              <a:gd name="connsiteY4" fmla="*/ 2887606 h 4946376"/>
              <a:gd name="connsiteX5" fmla="*/ 1738779 w 2809786"/>
              <a:gd name="connsiteY5" fmla="*/ 4162413 h 4946376"/>
              <a:gd name="connsiteX6" fmla="*/ 304007 w 2809786"/>
              <a:gd name="connsiteY6" fmla="*/ 4877808 h 4946376"/>
              <a:gd name="connsiteX7" fmla="*/ 13254 w 2809786"/>
              <a:gd name="connsiteY7" fmla="*/ 1845356 h 4946376"/>
              <a:gd name="connsiteX8" fmla="*/ 552158 w 2809786"/>
              <a:gd name="connsiteY8" fmla="*/ 1132665 h 4946376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15079"/>
              <a:gd name="connsiteY0" fmla="*/ 1132665 h 4984021"/>
              <a:gd name="connsiteX1" fmla="*/ 1323168 w 2815079"/>
              <a:gd name="connsiteY1" fmla="*/ 1008418 h 4984021"/>
              <a:gd name="connsiteX2" fmla="*/ 1994390 w 2815079"/>
              <a:gd name="connsiteY2" fmla="*/ 4059 h 4984021"/>
              <a:gd name="connsiteX3" fmla="*/ 2809732 w 2815079"/>
              <a:gd name="connsiteY3" fmla="*/ 1480409 h 4984021"/>
              <a:gd name="connsiteX4" fmla="*/ 2317856 w 2815079"/>
              <a:gd name="connsiteY4" fmla="*/ 2864873 h 4984021"/>
              <a:gd name="connsiteX5" fmla="*/ 1738779 w 2815079"/>
              <a:gd name="connsiteY5" fmla="*/ 4162413 h 4984021"/>
              <a:gd name="connsiteX6" fmla="*/ 304007 w 2815079"/>
              <a:gd name="connsiteY6" fmla="*/ 4877808 h 4984021"/>
              <a:gd name="connsiteX7" fmla="*/ 13254 w 2815079"/>
              <a:gd name="connsiteY7" fmla="*/ 1845356 h 4984021"/>
              <a:gd name="connsiteX8" fmla="*/ 552158 w 2815079"/>
              <a:gd name="connsiteY8" fmla="*/ 1132665 h 4984021"/>
              <a:gd name="connsiteX0" fmla="*/ 552158 w 2930219"/>
              <a:gd name="connsiteY0" fmla="*/ 1132665 h 4984021"/>
              <a:gd name="connsiteX1" fmla="*/ 1323168 w 2930219"/>
              <a:gd name="connsiteY1" fmla="*/ 1008418 h 4984021"/>
              <a:gd name="connsiteX2" fmla="*/ 1994390 w 2930219"/>
              <a:gd name="connsiteY2" fmla="*/ 4059 h 4984021"/>
              <a:gd name="connsiteX3" fmla="*/ 2809732 w 2930219"/>
              <a:gd name="connsiteY3" fmla="*/ 1480409 h 4984021"/>
              <a:gd name="connsiteX4" fmla="*/ 2317856 w 2930219"/>
              <a:gd name="connsiteY4" fmla="*/ 2864873 h 4984021"/>
              <a:gd name="connsiteX5" fmla="*/ 1738779 w 2930219"/>
              <a:gd name="connsiteY5" fmla="*/ 4162413 h 4984021"/>
              <a:gd name="connsiteX6" fmla="*/ 304007 w 2930219"/>
              <a:gd name="connsiteY6" fmla="*/ 4877808 h 4984021"/>
              <a:gd name="connsiteX7" fmla="*/ 13254 w 2930219"/>
              <a:gd name="connsiteY7" fmla="*/ 1845356 h 4984021"/>
              <a:gd name="connsiteX8" fmla="*/ 552158 w 2930219"/>
              <a:gd name="connsiteY8" fmla="*/ 1132665 h 4984021"/>
              <a:gd name="connsiteX0" fmla="*/ 552158 w 2879227"/>
              <a:gd name="connsiteY0" fmla="*/ 1132665 h 4984021"/>
              <a:gd name="connsiteX1" fmla="*/ 1323168 w 2879227"/>
              <a:gd name="connsiteY1" fmla="*/ 1008418 h 4984021"/>
              <a:gd name="connsiteX2" fmla="*/ 1994390 w 2879227"/>
              <a:gd name="connsiteY2" fmla="*/ 4059 h 4984021"/>
              <a:gd name="connsiteX3" fmla="*/ 2809732 w 2879227"/>
              <a:gd name="connsiteY3" fmla="*/ 1480409 h 4984021"/>
              <a:gd name="connsiteX4" fmla="*/ 2779267 w 2879227"/>
              <a:gd name="connsiteY4" fmla="*/ 2589303 h 4984021"/>
              <a:gd name="connsiteX5" fmla="*/ 2317856 w 2879227"/>
              <a:gd name="connsiteY5" fmla="*/ 2864873 h 4984021"/>
              <a:gd name="connsiteX6" fmla="*/ 1738779 w 2879227"/>
              <a:gd name="connsiteY6" fmla="*/ 4162413 h 4984021"/>
              <a:gd name="connsiteX7" fmla="*/ 304007 w 2879227"/>
              <a:gd name="connsiteY7" fmla="*/ 4877808 h 4984021"/>
              <a:gd name="connsiteX8" fmla="*/ 13254 w 2879227"/>
              <a:gd name="connsiteY8" fmla="*/ 1845356 h 4984021"/>
              <a:gd name="connsiteX9" fmla="*/ 552158 w 2879227"/>
              <a:gd name="connsiteY9" fmla="*/ 1132665 h 4984021"/>
              <a:gd name="connsiteX0" fmla="*/ 552158 w 3241605"/>
              <a:gd name="connsiteY0" fmla="*/ 1132665 h 4984021"/>
              <a:gd name="connsiteX1" fmla="*/ 1323168 w 3241605"/>
              <a:gd name="connsiteY1" fmla="*/ 1008418 h 4984021"/>
              <a:gd name="connsiteX2" fmla="*/ 1994390 w 3241605"/>
              <a:gd name="connsiteY2" fmla="*/ 4059 h 4984021"/>
              <a:gd name="connsiteX3" fmla="*/ 2809732 w 3241605"/>
              <a:gd name="connsiteY3" fmla="*/ 1480409 h 4984021"/>
              <a:gd name="connsiteX4" fmla="*/ 3227537 w 3241605"/>
              <a:gd name="connsiteY4" fmla="*/ 4407929 h 4984021"/>
              <a:gd name="connsiteX5" fmla="*/ 2317856 w 3241605"/>
              <a:gd name="connsiteY5" fmla="*/ 2864873 h 4984021"/>
              <a:gd name="connsiteX6" fmla="*/ 1738779 w 3241605"/>
              <a:gd name="connsiteY6" fmla="*/ 4162413 h 4984021"/>
              <a:gd name="connsiteX7" fmla="*/ 304007 w 3241605"/>
              <a:gd name="connsiteY7" fmla="*/ 4877808 h 4984021"/>
              <a:gd name="connsiteX8" fmla="*/ 13254 w 3241605"/>
              <a:gd name="connsiteY8" fmla="*/ 1845356 h 4984021"/>
              <a:gd name="connsiteX9" fmla="*/ 552158 w 3241605"/>
              <a:gd name="connsiteY9" fmla="*/ 1132665 h 4984021"/>
              <a:gd name="connsiteX0" fmla="*/ 552158 w 4100768"/>
              <a:gd name="connsiteY0" fmla="*/ 1128686 h 4980042"/>
              <a:gd name="connsiteX1" fmla="*/ 1323168 w 4100768"/>
              <a:gd name="connsiteY1" fmla="*/ 1004439 h 4980042"/>
              <a:gd name="connsiteX2" fmla="*/ 1994390 w 4100768"/>
              <a:gd name="connsiteY2" fmla="*/ 80 h 4980042"/>
              <a:gd name="connsiteX3" fmla="*/ 4072206 w 4100768"/>
              <a:gd name="connsiteY3" fmla="*/ 1067239 h 4980042"/>
              <a:gd name="connsiteX4" fmla="*/ 3227537 w 4100768"/>
              <a:gd name="connsiteY4" fmla="*/ 4403950 h 4980042"/>
              <a:gd name="connsiteX5" fmla="*/ 2317856 w 4100768"/>
              <a:gd name="connsiteY5" fmla="*/ 2860894 h 4980042"/>
              <a:gd name="connsiteX6" fmla="*/ 1738779 w 4100768"/>
              <a:gd name="connsiteY6" fmla="*/ 4158434 h 4980042"/>
              <a:gd name="connsiteX7" fmla="*/ 304007 w 4100768"/>
              <a:gd name="connsiteY7" fmla="*/ 4873829 h 4980042"/>
              <a:gd name="connsiteX8" fmla="*/ 13254 w 4100768"/>
              <a:gd name="connsiteY8" fmla="*/ 1841377 h 4980042"/>
              <a:gd name="connsiteX9" fmla="*/ 552158 w 4100768"/>
              <a:gd name="connsiteY9" fmla="*/ 1128686 h 4980042"/>
              <a:gd name="connsiteX0" fmla="*/ 552158 w 4140695"/>
              <a:gd name="connsiteY0" fmla="*/ 1128686 h 4980042"/>
              <a:gd name="connsiteX1" fmla="*/ 1323168 w 4140695"/>
              <a:gd name="connsiteY1" fmla="*/ 1004439 h 4980042"/>
              <a:gd name="connsiteX2" fmla="*/ 1994390 w 4140695"/>
              <a:gd name="connsiteY2" fmla="*/ 80 h 4980042"/>
              <a:gd name="connsiteX3" fmla="*/ 4072206 w 4140695"/>
              <a:gd name="connsiteY3" fmla="*/ 1067239 h 4980042"/>
              <a:gd name="connsiteX4" fmla="*/ 3227537 w 4140695"/>
              <a:gd name="connsiteY4" fmla="*/ 4403950 h 4980042"/>
              <a:gd name="connsiteX5" fmla="*/ 2317856 w 4140695"/>
              <a:gd name="connsiteY5" fmla="*/ 2860894 h 4980042"/>
              <a:gd name="connsiteX6" fmla="*/ 1738779 w 4140695"/>
              <a:gd name="connsiteY6" fmla="*/ 4158434 h 4980042"/>
              <a:gd name="connsiteX7" fmla="*/ 304007 w 4140695"/>
              <a:gd name="connsiteY7" fmla="*/ 4873829 h 4980042"/>
              <a:gd name="connsiteX8" fmla="*/ 13254 w 4140695"/>
              <a:gd name="connsiteY8" fmla="*/ 1841377 h 4980042"/>
              <a:gd name="connsiteX9" fmla="*/ 552158 w 4140695"/>
              <a:gd name="connsiteY9" fmla="*/ 1128686 h 4980042"/>
              <a:gd name="connsiteX0" fmla="*/ 552158 w 4183723"/>
              <a:gd name="connsiteY0" fmla="*/ 1128686 h 4980042"/>
              <a:gd name="connsiteX1" fmla="*/ 1323168 w 4183723"/>
              <a:gd name="connsiteY1" fmla="*/ 1004439 h 4980042"/>
              <a:gd name="connsiteX2" fmla="*/ 1994390 w 4183723"/>
              <a:gd name="connsiteY2" fmla="*/ 80 h 4980042"/>
              <a:gd name="connsiteX3" fmla="*/ 4072206 w 4183723"/>
              <a:gd name="connsiteY3" fmla="*/ 1067239 h 4980042"/>
              <a:gd name="connsiteX4" fmla="*/ 3831327 w 4183723"/>
              <a:gd name="connsiteY4" fmla="*/ 2676254 h 4980042"/>
              <a:gd name="connsiteX5" fmla="*/ 3227537 w 4183723"/>
              <a:gd name="connsiteY5" fmla="*/ 4403950 h 4980042"/>
              <a:gd name="connsiteX6" fmla="*/ 2317856 w 4183723"/>
              <a:gd name="connsiteY6" fmla="*/ 2860894 h 4980042"/>
              <a:gd name="connsiteX7" fmla="*/ 1738779 w 4183723"/>
              <a:gd name="connsiteY7" fmla="*/ 4158434 h 4980042"/>
              <a:gd name="connsiteX8" fmla="*/ 304007 w 4183723"/>
              <a:gd name="connsiteY8" fmla="*/ 4873829 h 4980042"/>
              <a:gd name="connsiteX9" fmla="*/ 13254 w 4183723"/>
              <a:gd name="connsiteY9" fmla="*/ 1841377 h 4980042"/>
              <a:gd name="connsiteX10" fmla="*/ 552158 w 4183723"/>
              <a:gd name="connsiteY10" fmla="*/ 1128686 h 4980042"/>
              <a:gd name="connsiteX0" fmla="*/ 552158 w 4181538"/>
              <a:gd name="connsiteY0" fmla="*/ 1128686 h 4980042"/>
              <a:gd name="connsiteX1" fmla="*/ 1323168 w 4181538"/>
              <a:gd name="connsiteY1" fmla="*/ 1004439 h 4980042"/>
              <a:gd name="connsiteX2" fmla="*/ 1994390 w 4181538"/>
              <a:gd name="connsiteY2" fmla="*/ 80 h 4980042"/>
              <a:gd name="connsiteX3" fmla="*/ 4072206 w 4181538"/>
              <a:gd name="connsiteY3" fmla="*/ 1067239 h 4980042"/>
              <a:gd name="connsiteX4" fmla="*/ 3822179 w 4181538"/>
              <a:gd name="connsiteY4" fmla="*/ 3130910 h 4980042"/>
              <a:gd name="connsiteX5" fmla="*/ 3227537 w 4181538"/>
              <a:gd name="connsiteY5" fmla="*/ 4403950 h 4980042"/>
              <a:gd name="connsiteX6" fmla="*/ 2317856 w 4181538"/>
              <a:gd name="connsiteY6" fmla="*/ 2860894 h 4980042"/>
              <a:gd name="connsiteX7" fmla="*/ 1738779 w 4181538"/>
              <a:gd name="connsiteY7" fmla="*/ 4158434 h 4980042"/>
              <a:gd name="connsiteX8" fmla="*/ 304007 w 4181538"/>
              <a:gd name="connsiteY8" fmla="*/ 4873829 h 4980042"/>
              <a:gd name="connsiteX9" fmla="*/ 13254 w 4181538"/>
              <a:gd name="connsiteY9" fmla="*/ 1841377 h 4980042"/>
              <a:gd name="connsiteX10" fmla="*/ 552158 w 4181538"/>
              <a:gd name="connsiteY10" fmla="*/ 1128686 h 4980042"/>
              <a:gd name="connsiteX0" fmla="*/ 552158 w 4173970"/>
              <a:gd name="connsiteY0" fmla="*/ 1128686 h 4980042"/>
              <a:gd name="connsiteX1" fmla="*/ 1323168 w 4173970"/>
              <a:gd name="connsiteY1" fmla="*/ 1004439 h 4980042"/>
              <a:gd name="connsiteX2" fmla="*/ 1994390 w 4173970"/>
              <a:gd name="connsiteY2" fmla="*/ 80 h 4980042"/>
              <a:gd name="connsiteX3" fmla="*/ 4072206 w 4173970"/>
              <a:gd name="connsiteY3" fmla="*/ 1067239 h 4980042"/>
              <a:gd name="connsiteX4" fmla="*/ 3849624 w 4173970"/>
              <a:gd name="connsiteY4" fmla="*/ 2176131 h 4980042"/>
              <a:gd name="connsiteX5" fmla="*/ 3822179 w 4173970"/>
              <a:gd name="connsiteY5" fmla="*/ 3130910 h 4980042"/>
              <a:gd name="connsiteX6" fmla="*/ 3227537 w 4173970"/>
              <a:gd name="connsiteY6" fmla="*/ 4403950 h 4980042"/>
              <a:gd name="connsiteX7" fmla="*/ 2317856 w 4173970"/>
              <a:gd name="connsiteY7" fmla="*/ 2860894 h 4980042"/>
              <a:gd name="connsiteX8" fmla="*/ 1738779 w 4173970"/>
              <a:gd name="connsiteY8" fmla="*/ 4158434 h 4980042"/>
              <a:gd name="connsiteX9" fmla="*/ 304007 w 4173970"/>
              <a:gd name="connsiteY9" fmla="*/ 4873829 h 4980042"/>
              <a:gd name="connsiteX10" fmla="*/ 13254 w 4173970"/>
              <a:gd name="connsiteY10" fmla="*/ 1841377 h 4980042"/>
              <a:gd name="connsiteX11" fmla="*/ 552158 w 4173970"/>
              <a:gd name="connsiteY11" fmla="*/ 1128686 h 4980042"/>
              <a:gd name="connsiteX0" fmla="*/ 552158 w 4195475"/>
              <a:gd name="connsiteY0" fmla="*/ 1128686 h 4980042"/>
              <a:gd name="connsiteX1" fmla="*/ 1323168 w 4195475"/>
              <a:gd name="connsiteY1" fmla="*/ 1004439 h 4980042"/>
              <a:gd name="connsiteX2" fmla="*/ 1994390 w 4195475"/>
              <a:gd name="connsiteY2" fmla="*/ 80 h 4980042"/>
              <a:gd name="connsiteX3" fmla="*/ 4072206 w 4195475"/>
              <a:gd name="connsiteY3" fmla="*/ 1067239 h 4980042"/>
              <a:gd name="connsiteX4" fmla="*/ 3941108 w 4195475"/>
              <a:gd name="connsiteY4" fmla="*/ 2380727 h 4980042"/>
              <a:gd name="connsiteX5" fmla="*/ 3822179 w 4195475"/>
              <a:gd name="connsiteY5" fmla="*/ 3130910 h 4980042"/>
              <a:gd name="connsiteX6" fmla="*/ 3227537 w 4195475"/>
              <a:gd name="connsiteY6" fmla="*/ 4403950 h 4980042"/>
              <a:gd name="connsiteX7" fmla="*/ 2317856 w 4195475"/>
              <a:gd name="connsiteY7" fmla="*/ 2860894 h 4980042"/>
              <a:gd name="connsiteX8" fmla="*/ 1738779 w 4195475"/>
              <a:gd name="connsiteY8" fmla="*/ 4158434 h 4980042"/>
              <a:gd name="connsiteX9" fmla="*/ 304007 w 4195475"/>
              <a:gd name="connsiteY9" fmla="*/ 4873829 h 4980042"/>
              <a:gd name="connsiteX10" fmla="*/ 13254 w 4195475"/>
              <a:gd name="connsiteY10" fmla="*/ 1841377 h 4980042"/>
              <a:gd name="connsiteX11" fmla="*/ 552158 w 4195475"/>
              <a:gd name="connsiteY11" fmla="*/ 1128686 h 4980042"/>
              <a:gd name="connsiteX0" fmla="*/ 552158 w 4114458"/>
              <a:gd name="connsiteY0" fmla="*/ 127821 h 3979177"/>
              <a:gd name="connsiteX1" fmla="*/ 1323168 w 4114458"/>
              <a:gd name="connsiteY1" fmla="*/ 3574 h 3979177"/>
              <a:gd name="connsiteX2" fmla="*/ 3137935 w 4114458"/>
              <a:gd name="connsiteY2" fmla="*/ 522315 h 3979177"/>
              <a:gd name="connsiteX3" fmla="*/ 4072206 w 4114458"/>
              <a:gd name="connsiteY3" fmla="*/ 66374 h 3979177"/>
              <a:gd name="connsiteX4" fmla="*/ 3941108 w 4114458"/>
              <a:gd name="connsiteY4" fmla="*/ 1379862 h 3979177"/>
              <a:gd name="connsiteX5" fmla="*/ 3822179 w 4114458"/>
              <a:gd name="connsiteY5" fmla="*/ 2130045 h 3979177"/>
              <a:gd name="connsiteX6" fmla="*/ 3227537 w 4114458"/>
              <a:gd name="connsiteY6" fmla="*/ 3403085 h 3979177"/>
              <a:gd name="connsiteX7" fmla="*/ 2317856 w 4114458"/>
              <a:gd name="connsiteY7" fmla="*/ 1860029 h 3979177"/>
              <a:gd name="connsiteX8" fmla="*/ 1738779 w 4114458"/>
              <a:gd name="connsiteY8" fmla="*/ 3157569 h 3979177"/>
              <a:gd name="connsiteX9" fmla="*/ 304007 w 4114458"/>
              <a:gd name="connsiteY9" fmla="*/ 3872964 h 3979177"/>
              <a:gd name="connsiteX10" fmla="*/ 13254 w 4114458"/>
              <a:gd name="connsiteY10" fmla="*/ 840512 h 3979177"/>
              <a:gd name="connsiteX11" fmla="*/ 552158 w 4114458"/>
              <a:gd name="connsiteY11" fmla="*/ 127821 h 3979177"/>
              <a:gd name="connsiteX0" fmla="*/ 552158 w 4168421"/>
              <a:gd name="connsiteY0" fmla="*/ 172876 h 4024232"/>
              <a:gd name="connsiteX1" fmla="*/ 1323168 w 4168421"/>
              <a:gd name="connsiteY1" fmla="*/ 48629 h 4024232"/>
              <a:gd name="connsiteX2" fmla="*/ 3137935 w 4168421"/>
              <a:gd name="connsiteY2" fmla="*/ 567370 h 4024232"/>
              <a:gd name="connsiteX3" fmla="*/ 4072206 w 4168421"/>
              <a:gd name="connsiteY3" fmla="*/ 111429 h 4024232"/>
              <a:gd name="connsiteX4" fmla="*/ 3941108 w 4168421"/>
              <a:gd name="connsiteY4" fmla="*/ 1424917 h 4024232"/>
              <a:gd name="connsiteX5" fmla="*/ 3822179 w 4168421"/>
              <a:gd name="connsiteY5" fmla="*/ 2175100 h 4024232"/>
              <a:gd name="connsiteX6" fmla="*/ 3227537 w 4168421"/>
              <a:gd name="connsiteY6" fmla="*/ 3448140 h 4024232"/>
              <a:gd name="connsiteX7" fmla="*/ 2317856 w 4168421"/>
              <a:gd name="connsiteY7" fmla="*/ 1905084 h 4024232"/>
              <a:gd name="connsiteX8" fmla="*/ 1738779 w 4168421"/>
              <a:gd name="connsiteY8" fmla="*/ 3202624 h 4024232"/>
              <a:gd name="connsiteX9" fmla="*/ 304007 w 4168421"/>
              <a:gd name="connsiteY9" fmla="*/ 3918019 h 4024232"/>
              <a:gd name="connsiteX10" fmla="*/ 13254 w 4168421"/>
              <a:gd name="connsiteY10" fmla="*/ 885567 h 4024232"/>
              <a:gd name="connsiteX11" fmla="*/ 552158 w 4168421"/>
              <a:gd name="connsiteY11" fmla="*/ 172876 h 4024232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317856 w 4168421"/>
              <a:gd name="connsiteY7" fmla="*/ 1934817 h 4053965"/>
              <a:gd name="connsiteX8" fmla="*/ 1738779 w 4168421"/>
              <a:gd name="connsiteY8" fmla="*/ 3232357 h 4053965"/>
              <a:gd name="connsiteX9" fmla="*/ 304007 w 4168421"/>
              <a:gd name="connsiteY9" fmla="*/ 3947752 h 4053965"/>
              <a:gd name="connsiteX10" fmla="*/ 13254 w 4168421"/>
              <a:gd name="connsiteY10" fmla="*/ 915300 h 4053965"/>
              <a:gd name="connsiteX11" fmla="*/ 552158 w 4168421"/>
              <a:gd name="connsiteY11" fmla="*/ 202609 h 4053965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440776 w 4168421"/>
              <a:gd name="connsiteY7" fmla="*/ 2341230 h 4053965"/>
              <a:gd name="connsiteX8" fmla="*/ 2317856 w 4168421"/>
              <a:gd name="connsiteY8" fmla="*/ 1934817 h 4053965"/>
              <a:gd name="connsiteX9" fmla="*/ 1738779 w 4168421"/>
              <a:gd name="connsiteY9" fmla="*/ 3232357 h 4053965"/>
              <a:gd name="connsiteX10" fmla="*/ 304007 w 4168421"/>
              <a:gd name="connsiteY10" fmla="*/ 3947752 h 4053965"/>
              <a:gd name="connsiteX11" fmla="*/ 13254 w 4168421"/>
              <a:gd name="connsiteY11" fmla="*/ 915300 h 4053965"/>
              <a:gd name="connsiteX12" fmla="*/ 552158 w 4168421"/>
              <a:gd name="connsiteY12" fmla="*/ 202609 h 4053965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550556 w 4168421"/>
              <a:gd name="connsiteY7" fmla="*/ 2568558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8881 h 4054373"/>
              <a:gd name="connsiteX1" fmla="*/ 2411823 w 4168421"/>
              <a:gd name="connsiteY1" fmla="*/ 1994190 h 4054373"/>
              <a:gd name="connsiteX2" fmla="*/ 3137935 w 4168421"/>
              <a:gd name="connsiteY2" fmla="*/ 603375 h 4054373"/>
              <a:gd name="connsiteX3" fmla="*/ 4072206 w 4168421"/>
              <a:gd name="connsiteY3" fmla="*/ 147434 h 4054373"/>
              <a:gd name="connsiteX4" fmla="*/ 3941108 w 4168421"/>
              <a:gd name="connsiteY4" fmla="*/ 1460922 h 4054373"/>
              <a:gd name="connsiteX5" fmla="*/ 3822179 w 4168421"/>
              <a:gd name="connsiteY5" fmla="*/ 2211105 h 4054373"/>
              <a:gd name="connsiteX6" fmla="*/ 3227537 w 4168421"/>
              <a:gd name="connsiteY6" fmla="*/ 3484145 h 4054373"/>
              <a:gd name="connsiteX7" fmla="*/ 2550556 w 4168421"/>
              <a:gd name="connsiteY7" fmla="*/ 2574830 h 4054373"/>
              <a:gd name="connsiteX8" fmla="*/ 2134889 w 4168421"/>
              <a:gd name="connsiteY8" fmla="*/ 2350280 h 4054373"/>
              <a:gd name="connsiteX9" fmla="*/ 1738779 w 4168421"/>
              <a:gd name="connsiteY9" fmla="*/ 3238629 h 4054373"/>
              <a:gd name="connsiteX10" fmla="*/ 304007 w 4168421"/>
              <a:gd name="connsiteY10" fmla="*/ 3954024 h 4054373"/>
              <a:gd name="connsiteX11" fmla="*/ 13254 w 4168421"/>
              <a:gd name="connsiteY11" fmla="*/ 921572 h 4054373"/>
              <a:gd name="connsiteX12" fmla="*/ 552158 w 4168421"/>
              <a:gd name="connsiteY12" fmla="*/ 208881 h 4054373"/>
              <a:gd name="connsiteX0" fmla="*/ 1256601 w 4214182"/>
              <a:gd name="connsiteY0" fmla="*/ 754470 h 4054373"/>
              <a:gd name="connsiteX1" fmla="*/ 2457584 w 4214182"/>
              <a:gd name="connsiteY1" fmla="*/ 1994190 h 4054373"/>
              <a:gd name="connsiteX2" fmla="*/ 3183696 w 4214182"/>
              <a:gd name="connsiteY2" fmla="*/ 603375 h 4054373"/>
              <a:gd name="connsiteX3" fmla="*/ 4117967 w 4214182"/>
              <a:gd name="connsiteY3" fmla="*/ 147434 h 4054373"/>
              <a:gd name="connsiteX4" fmla="*/ 3986869 w 4214182"/>
              <a:gd name="connsiteY4" fmla="*/ 1460922 h 4054373"/>
              <a:gd name="connsiteX5" fmla="*/ 3867940 w 4214182"/>
              <a:gd name="connsiteY5" fmla="*/ 2211105 h 4054373"/>
              <a:gd name="connsiteX6" fmla="*/ 3273298 w 4214182"/>
              <a:gd name="connsiteY6" fmla="*/ 3484145 h 4054373"/>
              <a:gd name="connsiteX7" fmla="*/ 2596317 w 4214182"/>
              <a:gd name="connsiteY7" fmla="*/ 2574830 h 4054373"/>
              <a:gd name="connsiteX8" fmla="*/ 2180650 w 4214182"/>
              <a:gd name="connsiteY8" fmla="*/ 2350280 h 4054373"/>
              <a:gd name="connsiteX9" fmla="*/ 1784540 w 4214182"/>
              <a:gd name="connsiteY9" fmla="*/ 3238629 h 4054373"/>
              <a:gd name="connsiteX10" fmla="*/ 349768 w 4214182"/>
              <a:gd name="connsiteY10" fmla="*/ 3954024 h 4054373"/>
              <a:gd name="connsiteX11" fmla="*/ 59015 w 4214182"/>
              <a:gd name="connsiteY11" fmla="*/ 921572 h 4054373"/>
              <a:gd name="connsiteX12" fmla="*/ 1256601 w 4214182"/>
              <a:gd name="connsiteY12" fmla="*/ 754470 h 4054373"/>
              <a:gd name="connsiteX0" fmla="*/ 922329 w 3879910"/>
              <a:gd name="connsiteY0" fmla="*/ 754470 h 3996430"/>
              <a:gd name="connsiteX1" fmla="*/ 2123312 w 3879910"/>
              <a:gd name="connsiteY1" fmla="*/ 1994190 h 3996430"/>
              <a:gd name="connsiteX2" fmla="*/ 2849424 w 3879910"/>
              <a:gd name="connsiteY2" fmla="*/ 603375 h 3996430"/>
              <a:gd name="connsiteX3" fmla="*/ 3783695 w 3879910"/>
              <a:gd name="connsiteY3" fmla="*/ 147434 h 3996430"/>
              <a:gd name="connsiteX4" fmla="*/ 3652597 w 3879910"/>
              <a:gd name="connsiteY4" fmla="*/ 1460922 h 3996430"/>
              <a:gd name="connsiteX5" fmla="*/ 3533668 w 3879910"/>
              <a:gd name="connsiteY5" fmla="*/ 2211105 h 3996430"/>
              <a:gd name="connsiteX6" fmla="*/ 2939026 w 3879910"/>
              <a:gd name="connsiteY6" fmla="*/ 3484145 h 3996430"/>
              <a:gd name="connsiteX7" fmla="*/ 2262045 w 3879910"/>
              <a:gd name="connsiteY7" fmla="*/ 2574830 h 3996430"/>
              <a:gd name="connsiteX8" fmla="*/ 1846378 w 3879910"/>
              <a:gd name="connsiteY8" fmla="*/ 2350280 h 3996430"/>
              <a:gd name="connsiteX9" fmla="*/ 1450268 w 3879910"/>
              <a:gd name="connsiteY9" fmla="*/ 3238629 h 3996430"/>
              <a:gd name="connsiteX10" fmla="*/ 15496 w 3879910"/>
              <a:gd name="connsiteY10" fmla="*/ 3954024 h 3996430"/>
              <a:gd name="connsiteX11" fmla="*/ 703618 w 3879910"/>
              <a:gd name="connsiteY11" fmla="*/ 1944550 h 3996430"/>
              <a:gd name="connsiteX12" fmla="*/ 922329 w 3879910"/>
              <a:gd name="connsiteY12" fmla="*/ 754470 h 3996430"/>
              <a:gd name="connsiteX0" fmla="*/ 947674 w 3905255"/>
              <a:gd name="connsiteY0" fmla="*/ 754470 h 3964384"/>
              <a:gd name="connsiteX1" fmla="*/ 2148657 w 3905255"/>
              <a:gd name="connsiteY1" fmla="*/ 1994190 h 3964384"/>
              <a:gd name="connsiteX2" fmla="*/ 2874769 w 3905255"/>
              <a:gd name="connsiteY2" fmla="*/ 603375 h 3964384"/>
              <a:gd name="connsiteX3" fmla="*/ 3809040 w 3905255"/>
              <a:gd name="connsiteY3" fmla="*/ 147434 h 3964384"/>
              <a:gd name="connsiteX4" fmla="*/ 3677942 w 3905255"/>
              <a:gd name="connsiteY4" fmla="*/ 1460922 h 3964384"/>
              <a:gd name="connsiteX5" fmla="*/ 3559013 w 3905255"/>
              <a:gd name="connsiteY5" fmla="*/ 2211105 h 3964384"/>
              <a:gd name="connsiteX6" fmla="*/ 2964371 w 3905255"/>
              <a:gd name="connsiteY6" fmla="*/ 3484145 h 3964384"/>
              <a:gd name="connsiteX7" fmla="*/ 2287390 w 3905255"/>
              <a:gd name="connsiteY7" fmla="*/ 2574830 h 3964384"/>
              <a:gd name="connsiteX8" fmla="*/ 1871723 w 3905255"/>
              <a:gd name="connsiteY8" fmla="*/ 2350280 h 3964384"/>
              <a:gd name="connsiteX9" fmla="*/ 1475613 w 3905255"/>
              <a:gd name="connsiteY9" fmla="*/ 3238629 h 3964384"/>
              <a:gd name="connsiteX10" fmla="*/ 40841 w 3905255"/>
              <a:gd name="connsiteY10" fmla="*/ 3954024 h 3964384"/>
              <a:gd name="connsiteX11" fmla="*/ 421126 w 3905255"/>
              <a:gd name="connsiteY11" fmla="*/ 2688497 h 3964384"/>
              <a:gd name="connsiteX12" fmla="*/ 728963 w 3905255"/>
              <a:gd name="connsiteY12" fmla="*/ 1944550 h 3964384"/>
              <a:gd name="connsiteX13" fmla="*/ 947674 w 3905255"/>
              <a:gd name="connsiteY13" fmla="*/ 754470 h 3964384"/>
              <a:gd name="connsiteX0" fmla="*/ 944860 w 3902441"/>
              <a:gd name="connsiteY0" fmla="*/ 754470 h 3964384"/>
              <a:gd name="connsiteX1" fmla="*/ 2145843 w 3902441"/>
              <a:gd name="connsiteY1" fmla="*/ 1994190 h 3964384"/>
              <a:gd name="connsiteX2" fmla="*/ 2871955 w 3902441"/>
              <a:gd name="connsiteY2" fmla="*/ 603375 h 3964384"/>
              <a:gd name="connsiteX3" fmla="*/ 3806226 w 3902441"/>
              <a:gd name="connsiteY3" fmla="*/ 147434 h 3964384"/>
              <a:gd name="connsiteX4" fmla="*/ 3675128 w 3902441"/>
              <a:gd name="connsiteY4" fmla="*/ 1460922 h 3964384"/>
              <a:gd name="connsiteX5" fmla="*/ 3556199 w 3902441"/>
              <a:gd name="connsiteY5" fmla="*/ 2211105 h 3964384"/>
              <a:gd name="connsiteX6" fmla="*/ 2961557 w 3902441"/>
              <a:gd name="connsiteY6" fmla="*/ 3484145 h 3964384"/>
              <a:gd name="connsiteX7" fmla="*/ 2284576 w 3902441"/>
              <a:gd name="connsiteY7" fmla="*/ 2574830 h 3964384"/>
              <a:gd name="connsiteX8" fmla="*/ 1868909 w 3902441"/>
              <a:gd name="connsiteY8" fmla="*/ 2350280 h 3964384"/>
              <a:gd name="connsiteX9" fmla="*/ 1472799 w 3902441"/>
              <a:gd name="connsiteY9" fmla="*/ 3238629 h 3964384"/>
              <a:gd name="connsiteX10" fmla="*/ 38027 w 3902441"/>
              <a:gd name="connsiteY10" fmla="*/ 3954024 h 3964384"/>
              <a:gd name="connsiteX11" fmla="*/ 418312 w 3902441"/>
              <a:gd name="connsiteY11" fmla="*/ 2688497 h 3964384"/>
              <a:gd name="connsiteX12" fmla="*/ 70674 w 3902441"/>
              <a:gd name="connsiteY12" fmla="*/ 1688252 h 3964384"/>
              <a:gd name="connsiteX13" fmla="*/ 726149 w 3902441"/>
              <a:gd name="connsiteY13" fmla="*/ 1944550 h 3964384"/>
              <a:gd name="connsiteX14" fmla="*/ 944860 w 3902441"/>
              <a:gd name="connsiteY14" fmla="*/ 754470 h 3964384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03813 w 3925432"/>
              <a:gd name="connsiteY0" fmla="*/ 754469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03813 w 3925432"/>
              <a:gd name="connsiteY14" fmla="*/ 754469 h 3958553"/>
              <a:gd name="connsiteX0" fmla="*/ 903813 w 3746929"/>
              <a:gd name="connsiteY0" fmla="*/ 159060 h 3363144"/>
              <a:gd name="connsiteX1" fmla="*/ 2168834 w 3746929"/>
              <a:gd name="connsiteY1" fmla="*/ 1398781 h 3363144"/>
              <a:gd name="connsiteX2" fmla="*/ 2894946 w 3746929"/>
              <a:gd name="connsiteY2" fmla="*/ 7966 h 3363144"/>
              <a:gd name="connsiteX3" fmla="*/ 3698119 w 3746929"/>
              <a:gd name="connsiteY3" fmla="*/ 865513 h 3363144"/>
              <a:gd name="connsiteX4" fmla="*/ 3579190 w 3746929"/>
              <a:gd name="connsiteY4" fmla="*/ 1615696 h 3363144"/>
              <a:gd name="connsiteX5" fmla="*/ 2984548 w 3746929"/>
              <a:gd name="connsiteY5" fmla="*/ 2888736 h 3363144"/>
              <a:gd name="connsiteX6" fmla="*/ 2307567 w 3746929"/>
              <a:gd name="connsiteY6" fmla="*/ 1979421 h 3363144"/>
              <a:gd name="connsiteX7" fmla="*/ 1891900 w 3746929"/>
              <a:gd name="connsiteY7" fmla="*/ 1754871 h 3363144"/>
              <a:gd name="connsiteX8" fmla="*/ 1495790 w 3746929"/>
              <a:gd name="connsiteY8" fmla="*/ 2643220 h 3363144"/>
              <a:gd name="connsiteX9" fmla="*/ 61018 w 3746929"/>
              <a:gd name="connsiteY9" fmla="*/ 3358615 h 3363144"/>
              <a:gd name="connsiteX10" fmla="*/ 285781 w 3746929"/>
              <a:gd name="connsiteY10" fmla="*/ 2297683 h 3363144"/>
              <a:gd name="connsiteX11" fmla="*/ 93665 w 3746929"/>
              <a:gd name="connsiteY11" fmla="*/ 1092843 h 3363144"/>
              <a:gd name="connsiteX12" fmla="*/ 749140 w 3746929"/>
              <a:gd name="connsiteY12" fmla="*/ 1349141 h 3363144"/>
              <a:gd name="connsiteX13" fmla="*/ 903813 w 3746929"/>
              <a:gd name="connsiteY13" fmla="*/ 159060 h 3363144"/>
              <a:gd name="connsiteX0" fmla="*/ 903813 w 3800496"/>
              <a:gd name="connsiteY0" fmla="*/ 50 h 3204134"/>
              <a:gd name="connsiteX1" fmla="*/ 2168834 w 3800496"/>
              <a:gd name="connsiteY1" fmla="*/ 1239771 h 3204134"/>
              <a:gd name="connsiteX2" fmla="*/ 3698119 w 3800496"/>
              <a:gd name="connsiteY2" fmla="*/ 706503 h 3204134"/>
              <a:gd name="connsiteX3" fmla="*/ 3579190 w 3800496"/>
              <a:gd name="connsiteY3" fmla="*/ 1456686 h 3204134"/>
              <a:gd name="connsiteX4" fmla="*/ 2984548 w 3800496"/>
              <a:gd name="connsiteY4" fmla="*/ 2729726 h 3204134"/>
              <a:gd name="connsiteX5" fmla="*/ 2307567 w 3800496"/>
              <a:gd name="connsiteY5" fmla="*/ 1820411 h 3204134"/>
              <a:gd name="connsiteX6" fmla="*/ 1891900 w 3800496"/>
              <a:gd name="connsiteY6" fmla="*/ 1595861 h 3204134"/>
              <a:gd name="connsiteX7" fmla="*/ 1495790 w 3800496"/>
              <a:gd name="connsiteY7" fmla="*/ 2484210 h 3204134"/>
              <a:gd name="connsiteX8" fmla="*/ 61018 w 3800496"/>
              <a:gd name="connsiteY8" fmla="*/ 3199605 h 3204134"/>
              <a:gd name="connsiteX9" fmla="*/ 285781 w 3800496"/>
              <a:gd name="connsiteY9" fmla="*/ 2138673 h 3204134"/>
              <a:gd name="connsiteX10" fmla="*/ 93665 w 3800496"/>
              <a:gd name="connsiteY10" fmla="*/ 933833 h 3204134"/>
              <a:gd name="connsiteX11" fmla="*/ 749140 w 3800496"/>
              <a:gd name="connsiteY11" fmla="*/ 1190131 h 3204134"/>
              <a:gd name="connsiteX12" fmla="*/ 903813 w 3800496"/>
              <a:gd name="connsiteY12" fmla="*/ 50 h 3204134"/>
              <a:gd name="connsiteX0" fmla="*/ 903813 w 3602790"/>
              <a:gd name="connsiteY0" fmla="*/ 50 h 3204134"/>
              <a:gd name="connsiteX1" fmla="*/ 2168834 w 3602790"/>
              <a:gd name="connsiteY1" fmla="*/ 1239771 h 3204134"/>
              <a:gd name="connsiteX2" fmla="*/ 3579190 w 3602790"/>
              <a:gd name="connsiteY2" fmla="*/ 1456686 h 3204134"/>
              <a:gd name="connsiteX3" fmla="*/ 2984548 w 3602790"/>
              <a:gd name="connsiteY3" fmla="*/ 2729726 h 3204134"/>
              <a:gd name="connsiteX4" fmla="*/ 2307567 w 3602790"/>
              <a:gd name="connsiteY4" fmla="*/ 1820411 h 3204134"/>
              <a:gd name="connsiteX5" fmla="*/ 1891900 w 3602790"/>
              <a:gd name="connsiteY5" fmla="*/ 1595861 h 3204134"/>
              <a:gd name="connsiteX6" fmla="*/ 1495790 w 3602790"/>
              <a:gd name="connsiteY6" fmla="*/ 2484210 h 3204134"/>
              <a:gd name="connsiteX7" fmla="*/ 61018 w 3602790"/>
              <a:gd name="connsiteY7" fmla="*/ 3199605 h 3204134"/>
              <a:gd name="connsiteX8" fmla="*/ 285781 w 3602790"/>
              <a:gd name="connsiteY8" fmla="*/ 2138673 h 3204134"/>
              <a:gd name="connsiteX9" fmla="*/ 93665 w 3602790"/>
              <a:gd name="connsiteY9" fmla="*/ 933833 h 3204134"/>
              <a:gd name="connsiteX10" fmla="*/ 749140 w 3602790"/>
              <a:gd name="connsiteY10" fmla="*/ 1190131 h 3204134"/>
              <a:gd name="connsiteX11" fmla="*/ 903813 w 3602790"/>
              <a:gd name="connsiteY11" fmla="*/ 50 h 3204134"/>
              <a:gd name="connsiteX0" fmla="*/ 903813 w 2985257"/>
              <a:gd name="connsiteY0" fmla="*/ 50 h 3204134"/>
              <a:gd name="connsiteX1" fmla="*/ 2168834 w 2985257"/>
              <a:gd name="connsiteY1" fmla="*/ 1239771 h 3204134"/>
              <a:gd name="connsiteX2" fmla="*/ 2984548 w 2985257"/>
              <a:gd name="connsiteY2" fmla="*/ 2729726 h 3204134"/>
              <a:gd name="connsiteX3" fmla="*/ 2307567 w 2985257"/>
              <a:gd name="connsiteY3" fmla="*/ 1820411 h 3204134"/>
              <a:gd name="connsiteX4" fmla="*/ 1891900 w 2985257"/>
              <a:gd name="connsiteY4" fmla="*/ 1595861 h 3204134"/>
              <a:gd name="connsiteX5" fmla="*/ 1495790 w 2985257"/>
              <a:gd name="connsiteY5" fmla="*/ 2484210 h 3204134"/>
              <a:gd name="connsiteX6" fmla="*/ 61018 w 2985257"/>
              <a:gd name="connsiteY6" fmla="*/ 3199605 h 3204134"/>
              <a:gd name="connsiteX7" fmla="*/ 285781 w 2985257"/>
              <a:gd name="connsiteY7" fmla="*/ 2138673 h 3204134"/>
              <a:gd name="connsiteX8" fmla="*/ 93665 w 2985257"/>
              <a:gd name="connsiteY8" fmla="*/ 933833 h 3204134"/>
              <a:gd name="connsiteX9" fmla="*/ 749140 w 2985257"/>
              <a:gd name="connsiteY9" fmla="*/ 1190131 h 3204134"/>
              <a:gd name="connsiteX10" fmla="*/ 903813 w 2985257"/>
              <a:gd name="connsiteY10" fmla="*/ 50 h 3204134"/>
              <a:gd name="connsiteX0" fmla="*/ 903813 w 2346102"/>
              <a:gd name="connsiteY0" fmla="*/ 50 h 3204134"/>
              <a:gd name="connsiteX1" fmla="*/ 2168834 w 2346102"/>
              <a:gd name="connsiteY1" fmla="*/ 1239771 h 3204134"/>
              <a:gd name="connsiteX2" fmla="*/ 2307567 w 2346102"/>
              <a:gd name="connsiteY2" fmla="*/ 1820411 h 3204134"/>
              <a:gd name="connsiteX3" fmla="*/ 1891900 w 2346102"/>
              <a:gd name="connsiteY3" fmla="*/ 1595861 h 3204134"/>
              <a:gd name="connsiteX4" fmla="*/ 1495790 w 2346102"/>
              <a:gd name="connsiteY4" fmla="*/ 2484210 h 3204134"/>
              <a:gd name="connsiteX5" fmla="*/ 61018 w 2346102"/>
              <a:gd name="connsiteY5" fmla="*/ 3199605 h 3204134"/>
              <a:gd name="connsiteX6" fmla="*/ 285781 w 2346102"/>
              <a:gd name="connsiteY6" fmla="*/ 2138673 h 3204134"/>
              <a:gd name="connsiteX7" fmla="*/ 93665 w 2346102"/>
              <a:gd name="connsiteY7" fmla="*/ 933833 h 3204134"/>
              <a:gd name="connsiteX8" fmla="*/ 749140 w 2346102"/>
              <a:gd name="connsiteY8" fmla="*/ 1190131 h 3204134"/>
              <a:gd name="connsiteX9" fmla="*/ 903813 w 2346102"/>
              <a:gd name="connsiteY9" fmla="*/ 50 h 3204134"/>
              <a:gd name="connsiteX0" fmla="*/ 903813 w 2214082"/>
              <a:gd name="connsiteY0" fmla="*/ 50 h 3204134"/>
              <a:gd name="connsiteX1" fmla="*/ 2168834 w 2214082"/>
              <a:gd name="connsiteY1" fmla="*/ 1239771 h 3204134"/>
              <a:gd name="connsiteX2" fmla="*/ 1891900 w 2214082"/>
              <a:gd name="connsiteY2" fmla="*/ 1595861 h 3204134"/>
              <a:gd name="connsiteX3" fmla="*/ 1495790 w 2214082"/>
              <a:gd name="connsiteY3" fmla="*/ 2484210 h 3204134"/>
              <a:gd name="connsiteX4" fmla="*/ 61018 w 2214082"/>
              <a:gd name="connsiteY4" fmla="*/ 3199605 h 3204134"/>
              <a:gd name="connsiteX5" fmla="*/ 285781 w 2214082"/>
              <a:gd name="connsiteY5" fmla="*/ 2138673 h 3204134"/>
              <a:gd name="connsiteX6" fmla="*/ 93665 w 2214082"/>
              <a:gd name="connsiteY6" fmla="*/ 933833 h 3204134"/>
              <a:gd name="connsiteX7" fmla="*/ 749140 w 2214082"/>
              <a:gd name="connsiteY7" fmla="*/ 1190131 h 3204134"/>
              <a:gd name="connsiteX8" fmla="*/ 903813 w 2214082"/>
              <a:gd name="connsiteY8" fmla="*/ 50 h 3204134"/>
              <a:gd name="connsiteX0" fmla="*/ 903813 w 1892372"/>
              <a:gd name="connsiteY0" fmla="*/ 1355 h 3205439"/>
              <a:gd name="connsiteX1" fmla="*/ 1446113 w 1892372"/>
              <a:gd name="connsiteY1" fmla="*/ 968282 h 3205439"/>
              <a:gd name="connsiteX2" fmla="*/ 1891900 w 1892372"/>
              <a:gd name="connsiteY2" fmla="*/ 1597166 h 3205439"/>
              <a:gd name="connsiteX3" fmla="*/ 1495790 w 1892372"/>
              <a:gd name="connsiteY3" fmla="*/ 2485515 h 3205439"/>
              <a:gd name="connsiteX4" fmla="*/ 61018 w 1892372"/>
              <a:gd name="connsiteY4" fmla="*/ 3200910 h 3205439"/>
              <a:gd name="connsiteX5" fmla="*/ 285781 w 1892372"/>
              <a:gd name="connsiteY5" fmla="*/ 2139978 h 3205439"/>
              <a:gd name="connsiteX6" fmla="*/ 93665 w 1892372"/>
              <a:gd name="connsiteY6" fmla="*/ 935138 h 3205439"/>
              <a:gd name="connsiteX7" fmla="*/ 749140 w 1892372"/>
              <a:gd name="connsiteY7" fmla="*/ 1191436 h 3205439"/>
              <a:gd name="connsiteX8" fmla="*/ 903813 w 1892372"/>
              <a:gd name="connsiteY8" fmla="*/ 1355 h 3205439"/>
              <a:gd name="connsiteX0" fmla="*/ 903813 w 1965392"/>
              <a:gd name="connsiteY0" fmla="*/ 1355 h 3206136"/>
              <a:gd name="connsiteX1" fmla="*/ 1446113 w 1965392"/>
              <a:gd name="connsiteY1" fmla="*/ 968282 h 3206136"/>
              <a:gd name="connsiteX2" fmla="*/ 1965087 w 1965392"/>
              <a:gd name="connsiteY2" fmla="*/ 1142509 h 3206136"/>
              <a:gd name="connsiteX3" fmla="*/ 1495790 w 1965392"/>
              <a:gd name="connsiteY3" fmla="*/ 2485515 h 3206136"/>
              <a:gd name="connsiteX4" fmla="*/ 61018 w 1965392"/>
              <a:gd name="connsiteY4" fmla="*/ 3200910 h 3206136"/>
              <a:gd name="connsiteX5" fmla="*/ 285781 w 1965392"/>
              <a:gd name="connsiteY5" fmla="*/ 2139978 h 3206136"/>
              <a:gd name="connsiteX6" fmla="*/ 93665 w 1965392"/>
              <a:gd name="connsiteY6" fmla="*/ 935138 h 3206136"/>
              <a:gd name="connsiteX7" fmla="*/ 749140 w 1965392"/>
              <a:gd name="connsiteY7" fmla="*/ 1191436 h 3206136"/>
              <a:gd name="connsiteX8" fmla="*/ 903813 w 1965392"/>
              <a:gd name="connsiteY8" fmla="*/ 1355 h 3206136"/>
              <a:gd name="connsiteX0" fmla="*/ 890066 w 1952682"/>
              <a:gd name="connsiteY0" fmla="*/ 1355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90066 w 1952682"/>
              <a:gd name="connsiteY8" fmla="*/ 1355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833143 w 1959798"/>
              <a:gd name="connsiteY0" fmla="*/ 1356 h 3207048"/>
              <a:gd name="connsiteX1" fmla="*/ 1439482 w 1959798"/>
              <a:gd name="connsiteY1" fmla="*/ 968282 h 3207048"/>
              <a:gd name="connsiteX2" fmla="*/ 1958456 w 1959798"/>
              <a:gd name="connsiteY2" fmla="*/ 1142509 h 3207048"/>
              <a:gd name="connsiteX3" fmla="*/ 1278747 w 1959798"/>
              <a:gd name="connsiteY3" fmla="*/ 2508247 h 3207048"/>
              <a:gd name="connsiteX4" fmla="*/ 54387 w 1959798"/>
              <a:gd name="connsiteY4" fmla="*/ 3200910 h 3207048"/>
              <a:gd name="connsiteX5" fmla="*/ 279150 w 1959798"/>
              <a:gd name="connsiteY5" fmla="*/ 2139978 h 3207048"/>
              <a:gd name="connsiteX6" fmla="*/ 87034 w 1959798"/>
              <a:gd name="connsiteY6" fmla="*/ 935138 h 3207048"/>
              <a:gd name="connsiteX7" fmla="*/ 742509 w 1959798"/>
              <a:gd name="connsiteY7" fmla="*/ 1191436 h 3207048"/>
              <a:gd name="connsiteX8" fmla="*/ 833143 w 1959798"/>
              <a:gd name="connsiteY8" fmla="*/ 1356 h 3207048"/>
              <a:gd name="connsiteX0" fmla="*/ 816994 w 1943649"/>
              <a:gd name="connsiteY0" fmla="*/ 1356 h 3477825"/>
              <a:gd name="connsiteX1" fmla="*/ 1423333 w 1943649"/>
              <a:gd name="connsiteY1" fmla="*/ 968282 h 3477825"/>
              <a:gd name="connsiteX2" fmla="*/ 1942307 w 1943649"/>
              <a:gd name="connsiteY2" fmla="*/ 1142509 h 3477825"/>
              <a:gd name="connsiteX3" fmla="*/ 1262598 w 1943649"/>
              <a:gd name="connsiteY3" fmla="*/ 2508247 h 3477825"/>
              <a:gd name="connsiteX4" fmla="*/ 56535 w 1943649"/>
              <a:gd name="connsiteY4" fmla="*/ 3473703 h 3477825"/>
              <a:gd name="connsiteX5" fmla="*/ 263001 w 1943649"/>
              <a:gd name="connsiteY5" fmla="*/ 2139978 h 3477825"/>
              <a:gd name="connsiteX6" fmla="*/ 70885 w 1943649"/>
              <a:gd name="connsiteY6" fmla="*/ 935138 h 3477825"/>
              <a:gd name="connsiteX7" fmla="*/ 726360 w 1943649"/>
              <a:gd name="connsiteY7" fmla="*/ 1191436 h 3477825"/>
              <a:gd name="connsiteX8" fmla="*/ 816994 w 1943649"/>
              <a:gd name="connsiteY8" fmla="*/ 1356 h 3477825"/>
              <a:gd name="connsiteX0" fmla="*/ 816994 w 1943649"/>
              <a:gd name="connsiteY0" fmla="*/ 1356 h 3482009"/>
              <a:gd name="connsiteX1" fmla="*/ 1423333 w 1943649"/>
              <a:gd name="connsiteY1" fmla="*/ 968282 h 3482009"/>
              <a:gd name="connsiteX2" fmla="*/ 1942307 w 1943649"/>
              <a:gd name="connsiteY2" fmla="*/ 1142509 h 3482009"/>
              <a:gd name="connsiteX3" fmla="*/ 1262598 w 1943649"/>
              <a:gd name="connsiteY3" fmla="*/ 2508247 h 3482009"/>
              <a:gd name="connsiteX4" fmla="*/ 56535 w 1943649"/>
              <a:gd name="connsiteY4" fmla="*/ 3473703 h 3482009"/>
              <a:gd name="connsiteX5" fmla="*/ 263001 w 1943649"/>
              <a:gd name="connsiteY5" fmla="*/ 2139978 h 3482009"/>
              <a:gd name="connsiteX6" fmla="*/ 70885 w 1943649"/>
              <a:gd name="connsiteY6" fmla="*/ 935138 h 3482009"/>
              <a:gd name="connsiteX7" fmla="*/ 726360 w 1943649"/>
              <a:gd name="connsiteY7" fmla="*/ 1191436 h 3482009"/>
              <a:gd name="connsiteX8" fmla="*/ 816994 w 1943649"/>
              <a:gd name="connsiteY8" fmla="*/ 1356 h 3482009"/>
              <a:gd name="connsiteX0" fmla="*/ 813955 w 1939777"/>
              <a:gd name="connsiteY0" fmla="*/ 1356 h 3493863"/>
              <a:gd name="connsiteX1" fmla="*/ 1420294 w 1939777"/>
              <a:gd name="connsiteY1" fmla="*/ 968282 h 3493863"/>
              <a:gd name="connsiteX2" fmla="*/ 1939268 w 1939777"/>
              <a:gd name="connsiteY2" fmla="*/ 1142509 h 3493863"/>
              <a:gd name="connsiteX3" fmla="*/ 1323597 w 1939777"/>
              <a:gd name="connsiteY3" fmla="*/ 2644644 h 3493863"/>
              <a:gd name="connsiteX4" fmla="*/ 53496 w 1939777"/>
              <a:gd name="connsiteY4" fmla="*/ 3473703 h 3493863"/>
              <a:gd name="connsiteX5" fmla="*/ 259962 w 1939777"/>
              <a:gd name="connsiteY5" fmla="*/ 2139978 h 3493863"/>
              <a:gd name="connsiteX6" fmla="*/ 67846 w 1939777"/>
              <a:gd name="connsiteY6" fmla="*/ 935138 h 3493863"/>
              <a:gd name="connsiteX7" fmla="*/ 723321 w 1939777"/>
              <a:gd name="connsiteY7" fmla="*/ 1191436 h 3493863"/>
              <a:gd name="connsiteX8" fmla="*/ 813955 w 1939777"/>
              <a:gd name="connsiteY8" fmla="*/ 1356 h 3493863"/>
              <a:gd name="connsiteX0" fmla="*/ 813955 w 1939777"/>
              <a:gd name="connsiteY0" fmla="*/ 1356 h 3477915"/>
              <a:gd name="connsiteX1" fmla="*/ 1420294 w 1939777"/>
              <a:gd name="connsiteY1" fmla="*/ 968282 h 3477915"/>
              <a:gd name="connsiteX2" fmla="*/ 1939268 w 1939777"/>
              <a:gd name="connsiteY2" fmla="*/ 1142509 h 3477915"/>
              <a:gd name="connsiteX3" fmla="*/ 1323597 w 1939777"/>
              <a:gd name="connsiteY3" fmla="*/ 2644644 h 3477915"/>
              <a:gd name="connsiteX4" fmla="*/ 53496 w 1939777"/>
              <a:gd name="connsiteY4" fmla="*/ 3473703 h 3477915"/>
              <a:gd name="connsiteX5" fmla="*/ 259962 w 1939777"/>
              <a:gd name="connsiteY5" fmla="*/ 2139978 h 3477915"/>
              <a:gd name="connsiteX6" fmla="*/ 67846 w 1939777"/>
              <a:gd name="connsiteY6" fmla="*/ 935138 h 3477915"/>
              <a:gd name="connsiteX7" fmla="*/ 723321 w 1939777"/>
              <a:gd name="connsiteY7" fmla="*/ 1191436 h 3477915"/>
              <a:gd name="connsiteX8" fmla="*/ 813955 w 1939777"/>
              <a:gd name="connsiteY8" fmla="*/ 1356 h 3477915"/>
              <a:gd name="connsiteX0" fmla="*/ 813955 w 1939777"/>
              <a:gd name="connsiteY0" fmla="*/ 1356 h 3478619"/>
              <a:gd name="connsiteX1" fmla="*/ 1420294 w 1939777"/>
              <a:gd name="connsiteY1" fmla="*/ 968282 h 3478619"/>
              <a:gd name="connsiteX2" fmla="*/ 1939268 w 1939777"/>
              <a:gd name="connsiteY2" fmla="*/ 1142509 h 3478619"/>
              <a:gd name="connsiteX3" fmla="*/ 1323597 w 1939777"/>
              <a:gd name="connsiteY3" fmla="*/ 2644644 h 3478619"/>
              <a:gd name="connsiteX4" fmla="*/ 53496 w 1939777"/>
              <a:gd name="connsiteY4" fmla="*/ 3473703 h 3478619"/>
              <a:gd name="connsiteX5" fmla="*/ 259962 w 1939777"/>
              <a:gd name="connsiteY5" fmla="*/ 2139978 h 3478619"/>
              <a:gd name="connsiteX6" fmla="*/ 67846 w 1939777"/>
              <a:gd name="connsiteY6" fmla="*/ 935138 h 3478619"/>
              <a:gd name="connsiteX7" fmla="*/ 723321 w 1939777"/>
              <a:gd name="connsiteY7" fmla="*/ 1191436 h 3478619"/>
              <a:gd name="connsiteX8" fmla="*/ 813955 w 1939777"/>
              <a:gd name="connsiteY8" fmla="*/ 1356 h 3478619"/>
              <a:gd name="connsiteX0" fmla="*/ 813955 w 1939777"/>
              <a:gd name="connsiteY0" fmla="*/ 1356 h 3478619"/>
              <a:gd name="connsiteX1" fmla="*/ 1420294 w 1939777"/>
              <a:gd name="connsiteY1" fmla="*/ 968282 h 3478619"/>
              <a:gd name="connsiteX2" fmla="*/ 1939268 w 1939777"/>
              <a:gd name="connsiteY2" fmla="*/ 1142509 h 3478619"/>
              <a:gd name="connsiteX3" fmla="*/ 1323597 w 1939777"/>
              <a:gd name="connsiteY3" fmla="*/ 2644644 h 3478619"/>
              <a:gd name="connsiteX4" fmla="*/ 53496 w 1939777"/>
              <a:gd name="connsiteY4" fmla="*/ 3473703 h 3478619"/>
              <a:gd name="connsiteX5" fmla="*/ 259962 w 1939777"/>
              <a:gd name="connsiteY5" fmla="*/ 2139978 h 3478619"/>
              <a:gd name="connsiteX6" fmla="*/ 67846 w 1939777"/>
              <a:gd name="connsiteY6" fmla="*/ 935138 h 3478619"/>
              <a:gd name="connsiteX7" fmla="*/ 723321 w 1939777"/>
              <a:gd name="connsiteY7" fmla="*/ 1191436 h 3478619"/>
              <a:gd name="connsiteX8" fmla="*/ 813955 w 1939777"/>
              <a:gd name="connsiteY8" fmla="*/ 1356 h 3478619"/>
              <a:gd name="connsiteX0" fmla="*/ 813955 w 2054060"/>
              <a:gd name="connsiteY0" fmla="*/ 1356 h 3478619"/>
              <a:gd name="connsiteX1" fmla="*/ 1420294 w 2054060"/>
              <a:gd name="connsiteY1" fmla="*/ 968282 h 3478619"/>
              <a:gd name="connsiteX2" fmla="*/ 1939268 w 2054060"/>
              <a:gd name="connsiteY2" fmla="*/ 1142509 h 3478619"/>
              <a:gd name="connsiteX3" fmla="*/ 1323597 w 2054060"/>
              <a:gd name="connsiteY3" fmla="*/ 2644644 h 3478619"/>
              <a:gd name="connsiteX4" fmla="*/ 53496 w 2054060"/>
              <a:gd name="connsiteY4" fmla="*/ 3473703 h 3478619"/>
              <a:gd name="connsiteX5" fmla="*/ 259962 w 2054060"/>
              <a:gd name="connsiteY5" fmla="*/ 2139978 h 3478619"/>
              <a:gd name="connsiteX6" fmla="*/ 67846 w 2054060"/>
              <a:gd name="connsiteY6" fmla="*/ 935138 h 3478619"/>
              <a:gd name="connsiteX7" fmla="*/ 723321 w 2054060"/>
              <a:gd name="connsiteY7" fmla="*/ 1191436 h 3478619"/>
              <a:gd name="connsiteX8" fmla="*/ 813955 w 2054060"/>
              <a:gd name="connsiteY8" fmla="*/ 1356 h 3478619"/>
              <a:gd name="connsiteX0" fmla="*/ 813955 w 1983458"/>
              <a:gd name="connsiteY0" fmla="*/ 1356 h 3478619"/>
              <a:gd name="connsiteX1" fmla="*/ 1420294 w 1983458"/>
              <a:gd name="connsiteY1" fmla="*/ 968282 h 3478619"/>
              <a:gd name="connsiteX2" fmla="*/ 1859299 w 1983458"/>
              <a:gd name="connsiteY2" fmla="*/ 1120740 h 3478619"/>
              <a:gd name="connsiteX3" fmla="*/ 1323597 w 1983458"/>
              <a:gd name="connsiteY3" fmla="*/ 2644644 h 3478619"/>
              <a:gd name="connsiteX4" fmla="*/ 53496 w 1983458"/>
              <a:gd name="connsiteY4" fmla="*/ 3473703 h 3478619"/>
              <a:gd name="connsiteX5" fmla="*/ 259962 w 1983458"/>
              <a:gd name="connsiteY5" fmla="*/ 2139978 h 3478619"/>
              <a:gd name="connsiteX6" fmla="*/ 67846 w 1983458"/>
              <a:gd name="connsiteY6" fmla="*/ 935138 h 3478619"/>
              <a:gd name="connsiteX7" fmla="*/ 723321 w 1983458"/>
              <a:gd name="connsiteY7" fmla="*/ 1191436 h 3478619"/>
              <a:gd name="connsiteX8" fmla="*/ 813955 w 1983458"/>
              <a:gd name="connsiteY8" fmla="*/ 1356 h 3478619"/>
              <a:gd name="connsiteX0" fmla="*/ 1289294 w 2458797"/>
              <a:gd name="connsiteY0" fmla="*/ 1356 h 4633053"/>
              <a:gd name="connsiteX1" fmla="*/ 1895633 w 2458797"/>
              <a:gd name="connsiteY1" fmla="*/ 968282 h 4633053"/>
              <a:gd name="connsiteX2" fmla="*/ 2334638 w 2458797"/>
              <a:gd name="connsiteY2" fmla="*/ 1120740 h 4633053"/>
              <a:gd name="connsiteX3" fmla="*/ 1798936 w 2458797"/>
              <a:gd name="connsiteY3" fmla="*/ 2644644 h 4633053"/>
              <a:gd name="connsiteX4" fmla="*/ 46096 w 2458797"/>
              <a:gd name="connsiteY4" fmla="*/ 4618336 h 4633053"/>
              <a:gd name="connsiteX5" fmla="*/ 528835 w 2458797"/>
              <a:gd name="connsiteY5" fmla="*/ 3473703 h 4633053"/>
              <a:gd name="connsiteX6" fmla="*/ 735301 w 2458797"/>
              <a:gd name="connsiteY6" fmla="*/ 2139978 h 4633053"/>
              <a:gd name="connsiteX7" fmla="*/ 543185 w 2458797"/>
              <a:gd name="connsiteY7" fmla="*/ 935138 h 4633053"/>
              <a:gd name="connsiteX8" fmla="*/ 1198660 w 2458797"/>
              <a:gd name="connsiteY8" fmla="*/ 1191436 h 4633053"/>
              <a:gd name="connsiteX9" fmla="*/ 1289294 w 2458797"/>
              <a:gd name="connsiteY9" fmla="*/ 1356 h 4633053"/>
              <a:gd name="connsiteX0" fmla="*/ 1294192 w 2463695"/>
              <a:gd name="connsiteY0" fmla="*/ 1356 h 4626125"/>
              <a:gd name="connsiteX1" fmla="*/ 1900531 w 2463695"/>
              <a:gd name="connsiteY1" fmla="*/ 968282 h 4626125"/>
              <a:gd name="connsiteX2" fmla="*/ 2339536 w 2463695"/>
              <a:gd name="connsiteY2" fmla="*/ 1120740 h 4626125"/>
              <a:gd name="connsiteX3" fmla="*/ 1803834 w 2463695"/>
              <a:gd name="connsiteY3" fmla="*/ 2644644 h 4626125"/>
              <a:gd name="connsiteX4" fmla="*/ 50994 w 2463695"/>
              <a:gd name="connsiteY4" fmla="*/ 4618336 h 4626125"/>
              <a:gd name="connsiteX5" fmla="*/ 462650 w 2463695"/>
              <a:gd name="connsiteY5" fmla="*/ 2602876 h 4626125"/>
              <a:gd name="connsiteX6" fmla="*/ 740199 w 2463695"/>
              <a:gd name="connsiteY6" fmla="*/ 2139978 h 4626125"/>
              <a:gd name="connsiteX7" fmla="*/ 548083 w 2463695"/>
              <a:gd name="connsiteY7" fmla="*/ 935138 h 4626125"/>
              <a:gd name="connsiteX8" fmla="*/ 1203558 w 2463695"/>
              <a:gd name="connsiteY8" fmla="*/ 1191436 h 4626125"/>
              <a:gd name="connsiteX9" fmla="*/ 1294192 w 2463695"/>
              <a:gd name="connsiteY9" fmla="*/ 1356 h 4626125"/>
              <a:gd name="connsiteX0" fmla="*/ 1342298 w 2511801"/>
              <a:gd name="connsiteY0" fmla="*/ 1356 h 4633512"/>
              <a:gd name="connsiteX1" fmla="*/ 1948637 w 2511801"/>
              <a:gd name="connsiteY1" fmla="*/ 968282 h 4633512"/>
              <a:gd name="connsiteX2" fmla="*/ 2387642 w 2511801"/>
              <a:gd name="connsiteY2" fmla="*/ 1120740 h 4633512"/>
              <a:gd name="connsiteX3" fmla="*/ 1851940 w 2511801"/>
              <a:gd name="connsiteY3" fmla="*/ 2644644 h 4633512"/>
              <a:gd name="connsiteX4" fmla="*/ 99100 w 2511801"/>
              <a:gd name="connsiteY4" fmla="*/ 4618336 h 4633512"/>
              <a:gd name="connsiteX5" fmla="*/ 250153 w 2511801"/>
              <a:gd name="connsiteY5" fmla="*/ 3508032 h 4633512"/>
              <a:gd name="connsiteX6" fmla="*/ 510756 w 2511801"/>
              <a:gd name="connsiteY6" fmla="*/ 2602876 h 4633512"/>
              <a:gd name="connsiteX7" fmla="*/ 788305 w 2511801"/>
              <a:gd name="connsiteY7" fmla="*/ 2139978 h 4633512"/>
              <a:gd name="connsiteX8" fmla="*/ 596189 w 2511801"/>
              <a:gd name="connsiteY8" fmla="*/ 935138 h 4633512"/>
              <a:gd name="connsiteX9" fmla="*/ 1251664 w 2511801"/>
              <a:gd name="connsiteY9" fmla="*/ 1191436 h 4633512"/>
              <a:gd name="connsiteX10" fmla="*/ 1342298 w 2511801"/>
              <a:gd name="connsiteY10" fmla="*/ 1356 h 4633512"/>
              <a:gd name="connsiteX0" fmla="*/ 1309904 w 2479407"/>
              <a:gd name="connsiteY0" fmla="*/ 1356 h 4641912"/>
              <a:gd name="connsiteX1" fmla="*/ 1916243 w 2479407"/>
              <a:gd name="connsiteY1" fmla="*/ 968282 h 4641912"/>
              <a:gd name="connsiteX2" fmla="*/ 2355248 w 2479407"/>
              <a:gd name="connsiteY2" fmla="*/ 1120740 h 4641912"/>
              <a:gd name="connsiteX3" fmla="*/ 1819546 w 2479407"/>
              <a:gd name="connsiteY3" fmla="*/ 2644644 h 4641912"/>
              <a:gd name="connsiteX4" fmla="*/ 66706 w 2479407"/>
              <a:gd name="connsiteY4" fmla="*/ 4618336 h 4641912"/>
              <a:gd name="connsiteX5" fmla="*/ 484321 w 2479407"/>
              <a:gd name="connsiteY5" fmla="*/ 3878133 h 4641912"/>
              <a:gd name="connsiteX6" fmla="*/ 478362 w 2479407"/>
              <a:gd name="connsiteY6" fmla="*/ 2602876 h 4641912"/>
              <a:gd name="connsiteX7" fmla="*/ 755911 w 2479407"/>
              <a:gd name="connsiteY7" fmla="*/ 2139978 h 4641912"/>
              <a:gd name="connsiteX8" fmla="*/ 563795 w 2479407"/>
              <a:gd name="connsiteY8" fmla="*/ 935138 h 4641912"/>
              <a:gd name="connsiteX9" fmla="*/ 1219270 w 2479407"/>
              <a:gd name="connsiteY9" fmla="*/ 1191436 h 4641912"/>
              <a:gd name="connsiteX10" fmla="*/ 1309904 w 2479407"/>
              <a:gd name="connsiteY10" fmla="*/ 1356 h 4641912"/>
              <a:gd name="connsiteX0" fmla="*/ 1319039 w 2488542"/>
              <a:gd name="connsiteY0" fmla="*/ 1356 h 4636134"/>
              <a:gd name="connsiteX1" fmla="*/ 1925378 w 2488542"/>
              <a:gd name="connsiteY1" fmla="*/ 968282 h 4636134"/>
              <a:gd name="connsiteX2" fmla="*/ 2364383 w 2488542"/>
              <a:gd name="connsiteY2" fmla="*/ 1120740 h 4636134"/>
              <a:gd name="connsiteX3" fmla="*/ 1828681 w 2488542"/>
              <a:gd name="connsiteY3" fmla="*/ 2644644 h 4636134"/>
              <a:gd name="connsiteX4" fmla="*/ 75841 w 2488542"/>
              <a:gd name="connsiteY4" fmla="*/ 4618336 h 4636134"/>
              <a:gd name="connsiteX5" fmla="*/ 395717 w 2488542"/>
              <a:gd name="connsiteY5" fmla="*/ 3660427 h 4636134"/>
              <a:gd name="connsiteX6" fmla="*/ 487497 w 2488542"/>
              <a:gd name="connsiteY6" fmla="*/ 2602876 h 4636134"/>
              <a:gd name="connsiteX7" fmla="*/ 765046 w 2488542"/>
              <a:gd name="connsiteY7" fmla="*/ 2139978 h 4636134"/>
              <a:gd name="connsiteX8" fmla="*/ 572930 w 2488542"/>
              <a:gd name="connsiteY8" fmla="*/ 935138 h 4636134"/>
              <a:gd name="connsiteX9" fmla="*/ 1228405 w 2488542"/>
              <a:gd name="connsiteY9" fmla="*/ 1191436 h 4636134"/>
              <a:gd name="connsiteX10" fmla="*/ 1319039 w 2488542"/>
              <a:gd name="connsiteY10" fmla="*/ 1356 h 4636134"/>
              <a:gd name="connsiteX0" fmla="*/ 1251984 w 2421487"/>
              <a:gd name="connsiteY0" fmla="*/ 1356 h 4619963"/>
              <a:gd name="connsiteX1" fmla="*/ 1858323 w 2421487"/>
              <a:gd name="connsiteY1" fmla="*/ 968282 h 4619963"/>
              <a:gd name="connsiteX2" fmla="*/ 2297328 w 2421487"/>
              <a:gd name="connsiteY2" fmla="*/ 1120740 h 4619963"/>
              <a:gd name="connsiteX3" fmla="*/ 1761626 w 2421487"/>
              <a:gd name="connsiteY3" fmla="*/ 2644644 h 4619963"/>
              <a:gd name="connsiteX4" fmla="*/ 719621 w 2421487"/>
              <a:gd name="connsiteY4" fmla="*/ 3856363 h 4619963"/>
              <a:gd name="connsiteX5" fmla="*/ 8786 w 2421487"/>
              <a:gd name="connsiteY5" fmla="*/ 4618336 h 4619963"/>
              <a:gd name="connsiteX6" fmla="*/ 328662 w 2421487"/>
              <a:gd name="connsiteY6" fmla="*/ 3660427 h 4619963"/>
              <a:gd name="connsiteX7" fmla="*/ 420442 w 2421487"/>
              <a:gd name="connsiteY7" fmla="*/ 2602876 h 4619963"/>
              <a:gd name="connsiteX8" fmla="*/ 697991 w 2421487"/>
              <a:gd name="connsiteY8" fmla="*/ 2139978 h 4619963"/>
              <a:gd name="connsiteX9" fmla="*/ 505875 w 2421487"/>
              <a:gd name="connsiteY9" fmla="*/ 935138 h 4619963"/>
              <a:gd name="connsiteX10" fmla="*/ 1161350 w 2421487"/>
              <a:gd name="connsiteY10" fmla="*/ 1191436 h 4619963"/>
              <a:gd name="connsiteX11" fmla="*/ 1251984 w 2421487"/>
              <a:gd name="connsiteY11" fmla="*/ 1356 h 4619963"/>
              <a:gd name="connsiteX0" fmla="*/ 1251984 w 2421487"/>
              <a:gd name="connsiteY0" fmla="*/ 1356 h 5299733"/>
              <a:gd name="connsiteX1" fmla="*/ 1858323 w 2421487"/>
              <a:gd name="connsiteY1" fmla="*/ 968282 h 5299733"/>
              <a:gd name="connsiteX2" fmla="*/ 2297328 w 2421487"/>
              <a:gd name="connsiteY2" fmla="*/ 1120740 h 5299733"/>
              <a:gd name="connsiteX3" fmla="*/ 1761626 w 2421487"/>
              <a:gd name="connsiteY3" fmla="*/ 2644644 h 5299733"/>
              <a:gd name="connsiteX4" fmla="*/ 1412682 w 2421487"/>
              <a:gd name="connsiteY4" fmla="*/ 5227914 h 5299733"/>
              <a:gd name="connsiteX5" fmla="*/ 8786 w 2421487"/>
              <a:gd name="connsiteY5" fmla="*/ 4618336 h 5299733"/>
              <a:gd name="connsiteX6" fmla="*/ 328662 w 2421487"/>
              <a:gd name="connsiteY6" fmla="*/ 3660427 h 5299733"/>
              <a:gd name="connsiteX7" fmla="*/ 420442 w 2421487"/>
              <a:gd name="connsiteY7" fmla="*/ 2602876 h 5299733"/>
              <a:gd name="connsiteX8" fmla="*/ 697991 w 2421487"/>
              <a:gd name="connsiteY8" fmla="*/ 2139978 h 5299733"/>
              <a:gd name="connsiteX9" fmla="*/ 505875 w 2421487"/>
              <a:gd name="connsiteY9" fmla="*/ 935138 h 5299733"/>
              <a:gd name="connsiteX10" fmla="*/ 1161350 w 2421487"/>
              <a:gd name="connsiteY10" fmla="*/ 1191436 h 5299733"/>
              <a:gd name="connsiteX11" fmla="*/ 1251984 w 2421487"/>
              <a:gd name="connsiteY11" fmla="*/ 1356 h 5299733"/>
              <a:gd name="connsiteX0" fmla="*/ 1251984 w 2421487"/>
              <a:gd name="connsiteY0" fmla="*/ 1356 h 5299733"/>
              <a:gd name="connsiteX1" fmla="*/ 1858323 w 2421487"/>
              <a:gd name="connsiteY1" fmla="*/ 968282 h 5299733"/>
              <a:gd name="connsiteX2" fmla="*/ 2297328 w 2421487"/>
              <a:gd name="connsiteY2" fmla="*/ 1120740 h 5299733"/>
              <a:gd name="connsiteX3" fmla="*/ 1761626 w 2421487"/>
              <a:gd name="connsiteY3" fmla="*/ 2644644 h 5299733"/>
              <a:gd name="connsiteX4" fmla="*/ 1412682 w 2421487"/>
              <a:gd name="connsiteY4" fmla="*/ 5227914 h 5299733"/>
              <a:gd name="connsiteX5" fmla="*/ 8786 w 2421487"/>
              <a:gd name="connsiteY5" fmla="*/ 4618336 h 5299733"/>
              <a:gd name="connsiteX6" fmla="*/ 328662 w 2421487"/>
              <a:gd name="connsiteY6" fmla="*/ 3660427 h 5299733"/>
              <a:gd name="connsiteX7" fmla="*/ 420442 w 2421487"/>
              <a:gd name="connsiteY7" fmla="*/ 2602876 h 5299733"/>
              <a:gd name="connsiteX8" fmla="*/ 697991 w 2421487"/>
              <a:gd name="connsiteY8" fmla="*/ 2139978 h 5299733"/>
              <a:gd name="connsiteX9" fmla="*/ 505875 w 2421487"/>
              <a:gd name="connsiteY9" fmla="*/ 935138 h 5299733"/>
              <a:gd name="connsiteX10" fmla="*/ 1161350 w 2421487"/>
              <a:gd name="connsiteY10" fmla="*/ 1191436 h 5299733"/>
              <a:gd name="connsiteX11" fmla="*/ 1251984 w 2421487"/>
              <a:gd name="connsiteY11" fmla="*/ 1356 h 5299733"/>
              <a:gd name="connsiteX0" fmla="*/ 1251984 w 2421487"/>
              <a:gd name="connsiteY0" fmla="*/ 1356 h 5299733"/>
              <a:gd name="connsiteX1" fmla="*/ 1858323 w 2421487"/>
              <a:gd name="connsiteY1" fmla="*/ 968282 h 5299733"/>
              <a:gd name="connsiteX2" fmla="*/ 2297328 w 2421487"/>
              <a:gd name="connsiteY2" fmla="*/ 1120740 h 5299733"/>
              <a:gd name="connsiteX3" fmla="*/ 1761626 w 2421487"/>
              <a:gd name="connsiteY3" fmla="*/ 2644644 h 5299733"/>
              <a:gd name="connsiteX4" fmla="*/ 1474880 w 2421487"/>
              <a:gd name="connsiteY4" fmla="*/ 4095840 h 5299733"/>
              <a:gd name="connsiteX5" fmla="*/ 1412682 w 2421487"/>
              <a:gd name="connsiteY5" fmla="*/ 5227914 h 5299733"/>
              <a:gd name="connsiteX6" fmla="*/ 8786 w 2421487"/>
              <a:gd name="connsiteY6" fmla="*/ 4618336 h 5299733"/>
              <a:gd name="connsiteX7" fmla="*/ 328662 w 2421487"/>
              <a:gd name="connsiteY7" fmla="*/ 3660427 h 5299733"/>
              <a:gd name="connsiteX8" fmla="*/ 420442 w 2421487"/>
              <a:gd name="connsiteY8" fmla="*/ 2602876 h 5299733"/>
              <a:gd name="connsiteX9" fmla="*/ 697991 w 2421487"/>
              <a:gd name="connsiteY9" fmla="*/ 2139978 h 5299733"/>
              <a:gd name="connsiteX10" fmla="*/ 505875 w 2421487"/>
              <a:gd name="connsiteY10" fmla="*/ 935138 h 5299733"/>
              <a:gd name="connsiteX11" fmla="*/ 1161350 w 2421487"/>
              <a:gd name="connsiteY11" fmla="*/ 1191436 h 5299733"/>
              <a:gd name="connsiteX12" fmla="*/ 1251984 w 2421487"/>
              <a:gd name="connsiteY12" fmla="*/ 1356 h 5299733"/>
              <a:gd name="connsiteX0" fmla="*/ 1251984 w 2421487"/>
              <a:gd name="connsiteY0" fmla="*/ 1356 h 5299733"/>
              <a:gd name="connsiteX1" fmla="*/ 1858323 w 2421487"/>
              <a:gd name="connsiteY1" fmla="*/ 968282 h 5299733"/>
              <a:gd name="connsiteX2" fmla="*/ 2297328 w 2421487"/>
              <a:gd name="connsiteY2" fmla="*/ 1120740 h 5299733"/>
              <a:gd name="connsiteX3" fmla="*/ 1761626 w 2421487"/>
              <a:gd name="connsiteY3" fmla="*/ 2644644 h 5299733"/>
              <a:gd name="connsiteX4" fmla="*/ 1030610 w 2421487"/>
              <a:gd name="connsiteY4" fmla="*/ 3791051 h 5299733"/>
              <a:gd name="connsiteX5" fmla="*/ 1412682 w 2421487"/>
              <a:gd name="connsiteY5" fmla="*/ 5227914 h 5299733"/>
              <a:gd name="connsiteX6" fmla="*/ 8786 w 2421487"/>
              <a:gd name="connsiteY6" fmla="*/ 4618336 h 5299733"/>
              <a:gd name="connsiteX7" fmla="*/ 328662 w 2421487"/>
              <a:gd name="connsiteY7" fmla="*/ 3660427 h 5299733"/>
              <a:gd name="connsiteX8" fmla="*/ 420442 w 2421487"/>
              <a:gd name="connsiteY8" fmla="*/ 2602876 h 5299733"/>
              <a:gd name="connsiteX9" fmla="*/ 697991 w 2421487"/>
              <a:gd name="connsiteY9" fmla="*/ 2139978 h 5299733"/>
              <a:gd name="connsiteX10" fmla="*/ 505875 w 2421487"/>
              <a:gd name="connsiteY10" fmla="*/ 935138 h 5299733"/>
              <a:gd name="connsiteX11" fmla="*/ 1161350 w 2421487"/>
              <a:gd name="connsiteY11" fmla="*/ 1191436 h 5299733"/>
              <a:gd name="connsiteX12" fmla="*/ 1251984 w 2421487"/>
              <a:gd name="connsiteY12" fmla="*/ 1356 h 5299733"/>
              <a:gd name="connsiteX0" fmla="*/ 1251984 w 2297415"/>
              <a:gd name="connsiteY0" fmla="*/ 1356 h 5299733"/>
              <a:gd name="connsiteX1" fmla="*/ 1858323 w 2297415"/>
              <a:gd name="connsiteY1" fmla="*/ 968282 h 5299733"/>
              <a:gd name="connsiteX2" fmla="*/ 2297328 w 2297415"/>
              <a:gd name="connsiteY2" fmla="*/ 1120740 h 5299733"/>
              <a:gd name="connsiteX3" fmla="*/ 1823824 w 2297415"/>
              <a:gd name="connsiteY3" fmla="*/ 2361625 h 5299733"/>
              <a:gd name="connsiteX4" fmla="*/ 1030610 w 2297415"/>
              <a:gd name="connsiteY4" fmla="*/ 3791051 h 5299733"/>
              <a:gd name="connsiteX5" fmla="*/ 1412682 w 2297415"/>
              <a:gd name="connsiteY5" fmla="*/ 5227914 h 5299733"/>
              <a:gd name="connsiteX6" fmla="*/ 8786 w 2297415"/>
              <a:gd name="connsiteY6" fmla="*/ 4618336 h 5299733"/>
              <a:gd name="connsiteX7" fmla="*/ 328662 w 2297415"/>
              <a:gd name="connsiteY7" fmla="*/ 3660427 h 5299733"/>
              <a:gd name="connsiteX8" fmla="*/ 420442 w 2297415"/>
              <a:gd name="connsiteY8" fmla="*/ 2602876 h 5299733"/>
              <a:gd name="connsiteX9" fmla="*/ 697991 w 2297415"/>
              <a:gd name="connsiteY9" fmla="*/ 2139978 h 5299733"/>
              <a:gd name="connsiteX10" fmla="*/ 505875 w 2297415"/>
              <a:gd name="connsiteY10" fmla="*/ 935138 h 5299733"/>
              <a:gd name="connsiteX11" fmla="*/ 1161350 w 2297415"/>
              <a:gd name="connsiteY11" fmla="*/ 1191436 h 5299733"/>
              <a:gd name="connsiteX12" fmla="*/ 1251984 w 2297415"/>
              <a:gd name="connsiteY12" fmla="*/ 1356 h 5299733"/>
              <a:gd name="connsiteX0" fmla="*/ 1251984 w 2297415"/>
              <a:gd name="connsiteY0" fmla="*/ 1356 h 5299733"/>
              <a:gd name="connsiteX1" fmla="*/ 1858323 w 2297415"/>
              <a:gd name="connsiteY1" fmla="*/ 968282 h 5299733"/>
              <a:gd name="connsiteX2" fmla="*/ 2297328 w 2297415"/>
              <a:gd name="connsiteY2" fmla="*/ 1120740 h 5299733"/>
              <a:gd name="connsiteX3" fmla="*/ 1823824 w 2297415"/>
              <a:gd name="connsiteY3" fmla="*/ 2361625 h 5299733"/>
              <a:gd name="connsiteX4" fmla="*/ 1030610 w 2297415"/>
              <a:gd name="connsiteY4" fmla="*/ 3791051 h 5299733"/>
              <a:gd name="connsiteX5" fmla="*/ 1412682 w 2297415"/>
              <a:gd name="connsiteY5" fmla="*/ 5227914 h 5299733"/>
              <a:gd name="connsiteX6" fmla="*/ 8786 w 2297415"/>
              <a:gd name="connsiteY6" fmla="*/ 4618336 h 5299733"/>
              <a:gd name="connsiteX7" fmla="*/ 328662 w 2297415"/>
              <a:gd name="connsiteY7" fmla="*/ 3660427 h 5299733"/>
              <a:gd name="connsiteX8" fmla="*/ 420442 w 2297415"/>
              <a:gd name="connsiteY8" fmla="*/ 2602876 h 5299733"/>
              <a:gd name="connsiteX9" fmla="*/ 697991 w 2297415"/>
              <a:gd name="connsiteY9" fmla="*/ 2139978 h 5299733"/>
              <a:gd name="connsiteX10" fmla="*/ 505875 w 2297415"/>
              <a:gd name="connsiteY10" fmla="*/ 935138 h 5299733"/>
              <a:gd name="connsiteX11" fmla="*/ 1161350 w 2297415"/>
              <a:gd name="connsiteY11" fmla="*/ 1191436 h 5299733"/>
              <a:gd name="connsiteX12" fmla="*/ 1251984 w 2297415"/>
              <a:gd name="connsiteY12" fmla="*/ 1356 h 5299733"/>
              <a:gd name="connsiteX0" fmla="*/ 1251984 w 2297415"/>
              <a:gd name="connsiteY0" fmla="*/ 1356 h 5299733"/>
              <a:gd name="connsiteX1" fmla="*/ 1858323 w 2297415"/>
              <a:gd name="connsiteY1" fmla="*/ 968282 h 5299733"/>
              <a:gd name="connsiteX2" fmla="*/ 2297328 w 2297415"/>
              <a:gd name="connsiteY2" fmla="*/ 1120740 h 5299733"/>
              <a:gd name="connsiteX3" fmla="*/ 1823824 w 2297415"/>
              <a:gd name="connsiteY3" fmla="*/ 2361625 h 5299733"/>
              <a:gd name="connsiteX4" fmla="*/ 1083922 w 2297415"/>
              <a:gd name="connsiteY4" fmla="*/ 3856363 h 5299733"/>
              <a:gd name="connsiteX5" fmla="*/ 1412682 w 2297415"/>
              <a:gd name="connsiteY5" fmla="*/ 5227914 h 5299733"/>
              <a:gd name="connsiteX6" fmla="*/ 8786 w 2297415"/>
              <a:gd name="connsiteY6" fmla="*/ 4618336 h 5299733"/>
              <a:gd name="connsiteX7" fmla="*/ 328662 w 2297415"/>
              <a:gd name="connsiteY7" fmla="*/ 3660427 h 5299733"/>
              <a:gd name="connsiteX8" fmla="*/ 420442 w 2297415"/>
              <a:gd name="connsiteY8" fmla="*/ 2602876 h 5299733"/>
              <a:gd name="connsiteX9" fmla="*/ 697991 w 2297415"/>
              <a:gd name="connsiteY9" fmla="*/ 2139978 h 5299733"/>
              <a:gd name="connsiteX10" fmla="*/ 505875 w 2297415"/>
              <a:gd name="connsiteY10" fmla="*/ 935138 h 5299733"/>
              <a:gd name="connsiteX11" fmla="*/ 1161350 w 2297415"/>
              <a:gd name="connsiteY11" fmla="*/ 1191436 h 5299733"/>
              <a:gd name="connsiteX12" fmla="*/ 1251984 w 2297415"/>
              <a:gd name="connsiteY12" fmla="*/ 1356 h 5299733"/>
              <a:gd name="connsiteX0" fmla="*/ 1251984 w 2309594"/>
              <a:gd name="connsiteY0" fmla="*/ 1356 h 5299733"/>
              <a:gd name="connsiteX1" fmla="*/ 1858323 w 2309594"/>
              <a:gd name="connsiteY1" fmla="*/ 968282 h 5299733"/>
              <a:gd name="connsiteX2" fmla="*/ 2297328 w 2309594"/>
              <a:gd name="connsiteY2" fmla="*/ 1120740 h 5299733"/>
              <a:gd name="connsiteX3" fmla="*/ 1361783 w 2309594"/>
              <a:gd name="connsiteY3" fmla="*/ 2231001 h 5299733"/>
              <a:gd name="connsiteX4" fmla="*/ 1083922 w 2309594"/>
              <a:gd name="connsiteY4" fmla="*/ 3856363 h 5299733"/>
              <a:gd name="connsiteX5" fmla="*/ 1412682 w 2309594"/>
              <a:gd name="connsiteY5" fmla="*/ 5227914 h 5299733"/>
              <a:gd name="connsiteX6" fmla="*/ 8786 w 2309594"/>
              <a:gd name="connsiteY6" fmla="*/ 4618336 h 5299733"/>
              <a:gd name="connsiteX7" fmla="*/ 328662 w 2309594"/>
              <a:gd name="connsiteY7" fmla="*/ 3660427 h 5299733"/>
              <a:gd name="connsiteX8" fmla="*/ 420442 w 2309594"/>
              <a:gd name="connsiteY8" fmla="*/ 2602876 h 5299733"/>
              <a:gd name="connsiteX9" fmla="*/ 697991 w 2309594"/>
              <a:gd name="connsiteY9" fmla="*/ 2139978 h 5299733"/>
              <a:gd name="connsiteX10" fmla="*/ 505875 w 2309594"/>
              <a:gd name="connsiteY10" fmla="*/ 935138 h 5299733"/>
              <a:gd name="connsiteX11" fmla="*/ 1161350 w 2309594"/>
              <a:gd name="connsiteY11" fmla="*/ 1191436 h 5299733"/>
              <a:gd name="connsiteX12" fmla="*/ 1251984 w 2309594"/>
              <a:gd name="connsiteY12" fmla="*/ 1356 h 5299733"/>
              <a:gd name="connsiteX0" fmla="*/ 1251984 w 2309594"/>
              <a:gd name="connsiteY0" fmla="*/ 1356 h 5299733"/>
              <a:gd name="connsiteX1" fmla="*/ 1858323 w 2309594"/>
              <a:gd name="connsiteY1" fmla="*/ 968282 h 5299733"/>
              <a:gd name="connsiteX2" fmla="*/ 2297328 w 2309594"/>
              <a:gd name="connsiteY2" fmla="*/ 1120740 h 5299733"/>
              <a:gd name="connsiteX3" fmla="*/ 1361783 w 2309594"/>
              <a:gd name="connsiteY3" fmla="*/ 2231001 h 5299733"/>
              <a:gd name="connsiteX4" fmla="*/ 1083922 w 2309594"/>
              <a:gd name="connsiteY4" fmla="*/ 3856363 h 5299733"/>
              <a:gd name="connsiteX5" fmla="*/ 1412682 w 2309594"/>
              <a:gd name="connsiteY5" fmla="*/ 5227914 h 5299733"/>
              <a:gd name="connsiteX6" fmla="*/ 8786 w 2309594"/>
              <a:gd name="connsiteY6" fmla="*/ 4618336 h 5299733"/>
              <a:gd name="connsiteX7" fmla="*/ 328662 w 2309594"/>
              <a:gd name="connsiteY7" fmla="*/ 3660427 h 5299733"/>
              <a:gd name="connsiteX8" fmla="*/ 420442 w 2309594"/>
              <a:gd name="connsiteY8" fmla="*/ 2602876 h 5299733"/>
              <a:gd name="connsiteX9" fmla="*/ 697991 w 2309594"/>
              <a:gd name="connsiteY9" fmla="*/ 2139978 h 5299733"/>
              <a:gd name="connsiteX10" fmla="*/ 505875 w 2309594"/>
              <a:gd name="connsiteY10" fmla="*/ 935138 h 5299733"/>
              <a:gd name="connsiteX11" fmla="*/ 1161350 w 2309594"/>
              <a:gd name="connsiteY11" fmla="*/ 1191436 h 5299733"/>
              <a:gd name="connsiteX12" fmla="*/ 1251984 w 2309594"/>
              <a:gd name="connsiteY12" fmla="*/ 1356 h 5299733"/>
              <a:gd name="connsiteX0" fmla="*/ 1251984 w 2317908"/>
              <a:gd name="connsiteY0" fmla="*/ 1356 h 5299733"/>
              <a:gd name="connsiteX1" fmla="*/ 1858323 w 2317908"/>
              <a:gd name="connsiteY1" fmla="*/ 968282 h 5299733"/>
              <a:gd name="connsiteX2" fmla="*/ 2297328 w 2317908"/>
              <a:gd name="connsiteY2" fmla="*/ 1120740 h 5299733"/>
              <a:gd name="connsiteX3" fmla="*/ 1175190 w 2317908"/>
              <a:gd name="connsiteY3" fmla="*/ 2339855 h 5299733"/>
              <a:gd name="connsiteX4" fmla="*/ 1083922 w 2317908"/>
              <a:gd name="connsiteY4" fmla="*/ 3856363 h 5299733"/>
              <a:gd name="connsiteX5" fmla="*/ 1412682 w 2317908"/>
              <a:gd name="connsiteY5" fmla="*/ 5227914 h 5299733"/>
              <a:gd name="connsiteX6" fmla="*/ 8786 w 2317908"/>
              <a:gd name="connsiteY6" fmla="*/ 4618336 h 5299733"/>
              <a:gd name="connsiteX7" fmla="*/ 328662 w 2317908"/>
              <a:gd name="connsiteY7" fmla="*/ 3660427 h 5299733"/>
              <a:gd name="connsiteX8" fmla="*/ 420442 w 2317908"/>
              <a:gd name="connsiteY8" fmla="*/ 2602876 h 5299733"/>
              <a:gd name="connsiteX9" fmla="*/ 697991 w 2317908"/>
              <a:gd name="connsiteY9" fmla="*/ 2139978 h 5299733"/>
              <a:gd name="connsiteX10" fmla="*/ 505875 w 2317908"/>
              <a:gd name="connsiteY10" fmla="*/ 935138 h 5299733"/>
              <a:gd name="connsiteX11" fmla="*/ 1161350 w 2317908"/>
              <a:gd name="connsiteY11" fmla="*/ 1191436 h 5299733"/>
              <a:gd name="connsiteX12" fmla="*/ 1251984 w 2317908"/>
              <a:gd name="connsiteY12" fmla="*/ 1356 h 5299733"/>
              <a:gd name="connsiteX0" fmla="*/ 1251984 w 2317908"/>
              <a:gd name="connsiteY0" fmla="*/ 1356 h 5299733"/>
              <a:gd name="connsiteX1" fmla="*/ 1858323 w 2317908"/>
              <a:gd name="connsiteY1" fmla="*/ 968282 h 5299733"/>
              <a:gd name="connsiteX2" fmla="*/ 2297328 w 2317908"/>
              <a:gd name="connsiteY2" fmla="*/ 1120740 h 5299733"/>
              <a:gd name="connsiteX3" fmla="*/ 1175190 w 2317908"/>
              <a:gd name="connsiteY3" fmla="*/ 2339855 h 5299733"/>
              <a:gd name="connsiteX4" fmla="*/ 1083922 w 2317908"/>
              <a:gd name="connsiteY4" fmla="*/ 3856363 h 5299733"/>
              <a:gd name="connsiteX5" fmla="*/ 1412682 w 2317908"/>
              <a:gd name="connsiteY5" fmla="*/ 5227914 h 5299733"/>
              <a:gd name="connsiteX6" fmla="*/ 8786 w 2317908"/>
              <a:gd name="connsiteY6" fmla="*/ 4618336 h 5299733"/>
              <a:gd name="connsiteX7" fmla="*/ 328662 w 2317908"/>
              <a:gd name="connsiteY7" fmla="*/ 3660427 h 5299733"/>
              <a:gd name="connsiteX8" fmla="*/ 420442 w 2317908"/>
              <a:gd name="connsiteY8" fmla="*/ 2602876 h 5299733"/>
              <a:gd name="connsiteX9" fmla="*/ 697991 w 2317908"/>
              <a:gd name="connsiteY9" fmla="*/ 2139978 h 5299733"/>
              <a:gd name="connsiteX10" fmla="*/ 505875 w 2317908"/>
              <a:gd name="connsiteY10" fmla="*/ 935138 h 5299733"/>
              <a:gd name="connsiteX11" fmla="*/ 1161350 w 2317908"/>
              <a:gd name="connsiteY11" fmla="*/ 1191436 h 5299733"/>
              <a:gd name="connsiteX12" fmla="*/ 1251984 w 2317908"/>
              <a:gd name="connsiteY12" fmla="*/ 1356 h 5299733"/>
              <a:gd name="connsiteX0" fmla="*/ 1251984 w 2299189"/>
              <a:gd name="connsiteY0" fmla="*/ 1356 h 5299733"/>
              <a:gd name="connsiteX1" fmla="*/ 1858323 w 2299189"/>
              <a:gd name="connsiteY1" fmla="*/ 968282 h 5299733"/>
              <a:gd name="connsiteX2" fmla="*/ 2297328 w 2299189"/>
              <a:gd name="connsiteY2" fmla="*/ 1120740 h 5299733"/>
              <a:gd name="connsiteX3" fmla="*/ 1688131 w 2299189"/>
              <a:gd name="connsiteY3" fmla="*/ 1679298 h 5299733"/>
              <a:gd name="connsiteX4" fmla="*/ 1175190 w 2299189"/>
              <a:gd name="connsiteY4" fmla="*/ 2339855 h 5299733"/>
              <a:gd name="connsiteX5" fmla="*/ 1083922 w 2299189"/>
              <a:gd name="connsiteY5" fmla="*/ 3856363 h 5299733"/>
              <a:gd name="connsiteX6" fmla="*/ 1412682 w 2299189"/>
              <a:gd name="connsiteY6" fmla="*/ 5227914 h 5299733"/>
              <a:gd name="connsiteX7" fmla="*/ 8786 w 2299189"/>
              <a:gd name="connsiteY7" fmla="*/ 4618336 h 5299733"/>
              <a:gd name="connsiteX8" fmla="*/ 328662 w 2299189"/>
              <a:gd name="connsiteY8" fmla="*/ 3660427 h 5299733"/>
              <a:gd name="connsiteX9" fmla="*/ 420442 w 2299189"/>
              <a:gd name="connsiteY9" fmla="*/ 2602876 h 5299733"/>
              <a:gd name="connsiteX10" fmla="*/ 697991 w 2299189"/>
              <a:gd name="connsiteY10" fmla="*/ 2139978 h 5299733"/>
              <a:gd name="connsiteX11" fmla="*/ 505875 w 2299189"/>
              <a:gd name="connsiteY11" fmla="*/ 935138 h 5299733"/>
              <a:gd name="connsiteX12" fmla="*/ 1161350 w 2299189"/>
              <a:gd name="connsiteY12" fmla="*/ 1191436 h 5299733"/>
              <a:gd name="connsiteX13" fmla="*/ 1251984 w 2299189"/>
              <a:gd name="connsiteY13" fmla="*/ 1356 h 5299733"/>
              <a:gd name="connsiteX0" fmla="*/ 1251984 w 2298615"/>
              <a:gd name="connsiteY0" fmla="*/ 1356 h 5299733"/>
              <a:gd name="connsiteX1" fmla="*/ 1858323 w 2298615"/>
              <a:gd name="connsiteY1" fmla="*/ 968282 h 5299733"/>
              <a:gd name="connsiteX2" fmla="*/ 2297328 w 2298615"/>
              <a:gd name="connsiteY2" fmla="*/ 1120740 h 5299733"/>
              <a:gd name="connsiteX3" fmla="*/ 1963578 w 2298615"/>
              <a:gd name="connsiteY3" fmla="*/ 2114711 h 5299733"/>
              <a:gd name="connsiteX4" fmla="*/ 1175190 w 2298615"/>
              <a:gd name="connsiteY4" fmla="*/ 2339855 h 5299733"/>
              <a:gd name="connsiteX5" fmla="*/ 1083922 w 2298615"/>
              <a:gd name="connsiteY5" fmla="*/ 3856363 h 5299733"/>
              <a:gd name="connsiteX6" fmla="*/ 1412682 w 2298615"/>
              <a:gd name="connsiteY6" fmla="*/ 5227914 h 5299733"/>
              <a:gd name="connsiteX7" fmla="*/ 8786 w 2298615"/>
              <a:gd name="connsiteY7" fmla="*/ 4618336 h 5299733"/>
              <a:gd name="connsiteX8" fmla="*/ 328662 w 2298615"/>
              <a:gd name="connsiteY8" fmla="*/ 3660427 h 5299733"/>
              <a:gd name="connsiteX9" fmla="*/ 420442 w 2298615"/>
              <a:gd name="connsiteY9" fmla="*/ 2602876 h 5299733"/>
              <a:gd name="connsiteX10" fmla="*/ 697991 w 2298615"/>
              <a:gd name="connsiteY10" fmla="*/ 2139978 h 5299733"/>
              <a:gd name="connsiteX11" fmla="*/ 505875 w 2298615"/>
              <a:gd name="connsiteY11" fmla="*/ 935138 h 5299733"/>
              <a:gd name="connsiteX12" fmla="*/ 1161350 w 2298615"/>
              <a:gd name="connsiteY12" fmla="*/ 1191436 h 5299733"/>
              <a:gd name="connsiteX13" fmla="*/ 1251984 w 2298615"/>
              <a:gd name="connsiteY13" fmla="*/ 1356 h 5299733"/>
              <a:gd name="connsiteX0" fmla="*/ 1251984 w 2297883"/>
              <a:gd name="connsiteY0" fmla="*/ 1356 h 5299733"/>
              <a:gd name="connsiteX1" fmla="*/ 1858323 w 2297883"/>
              <a:gd name="connsiteY1" fmla="*/ 968282 h 5299733"/>
              <a:gd name="connsiteX2" fmla="*/ 2297328 w 2297883"/>
              <a:gd name="connsiteY2" fmla="*/ 1120740 h 5299733"/>
              <a:gd name="connsiteX3" fmla="*/ 1963578 w 2297883"/>
              <a:gd name="connsiteY3" fmla="*/ 2114711 h 5299733"/>
              <a:gd name="connsiteX4" fmla="*/ 1175190 w 2297883"/>
              <a:gd name="connsiteY4" fmla="*/ 2339855 h 5299733"/>
              <a:gd name="connsiteX5" fmla="*/ 1083922 w 2297883"/>
              <a:gd name="connsiteY5" fmla="*/ 3856363 h 5299733"/>
              <a:gd name="connsiteX6" fmla="*/ 1412682 w 2297883"/>
              <a:gd name="connsiteY6" fmla="*/ 5227914 h 5299733"/>
              <a:gd name="connsiteX7" fmla="*/ 8786 w 2297883"/>
              <a:gd name="connsiteY7" fmla="*/ 4618336 h 5299733"/>
              <a:gd name="connsiteX8" fmla="*/ 328662 w 2297883"/>
              <a:gd name="connsiteY8" fmla="*/ 3660427 h 5299733"/>
              <a:gd name="connsiteX9" fmla="*/ 420442 w 2297883"/>
              <a:gd name="connsiteY9" fmla="*/ 2602876 h 5299733"/>
              <a:gd name="connsiteX10" fmla="*/ 697991 w 2297883"/>
              <a:gd name="connsiteY10" fmla="*/ 2139978 h 5299733"/>
              <a:gd name="connsiteX11" fmla="*/ 505875 w 2297883"/>
              <a:gd name="connsiteY11" fmla="*/ 935138 h 5299733"/>
              <a:gd name="connsiteX12" fmla="*/ 1161350 w 2297883"/>
              <a:gd name="connsiteY12" fmla="*/ 1191436 h 5299733"/>
              <a:gd name="connsiteX13" fmla="*/ 1251984 w 2297883"/>
              <a:gd name="connsiteY13" fmla="*/ 1356 h 5299733"/>
              <a:gd name="connsiteX0" fmla="*/ 1251984 w 2271265"/>
              <a:gd name="connsiteY0" fmla="*/ 1356 h 5299733"/>
              <a:gd name="connsiteX1" fmla="*/ 1858323 w 2271265"/>
              <a:gd name="connsiteY1" fmla="*/ 968282 h 5299733"/>
              <a:gd name="connsiteX2" fmla="*/ 2270672 w 2271265"/>
              <a:gd name="connsiteY2" fmla="*/ 1033657 h 5299733"/>
              <a:gd name="connsiteX3" fmla="*/ 1963578 w 2271265"/>
              <a:gd name="connsiteY3" fmla="*/ 2114711 h 5299733"/>
              <a:gd name="connsiteX4" fmla="*/ 1175190 w 2271265"/>
              <a:gd name="connsiteY4" fmla="*/ 2339855 h 5299733"/>
              <a:gd name="connsiteX5" fmla="*/ 1083922 w 2271265"/>
              <a:gd name="connsiteY5" fmla="*/ 3856363 h 5299733"/>
              <a:gd name="connsiteX6" fmla="*/ 1412682 w 2271265"/>
              <a:gd name="connsiteY6" fmla="*/ 5227914 h 5299733"/>
              <a:gd name="connsiteX7" fmla="*/ 8786 w 2271265"/>
              <a:gd name="connsiteY7" fmla="*/ 4618336 h 5299733"/>
              <a:gd name="connsiteX8" fmla="*/ 328662 w 2271265"/>
              <a:gd name="connsiteY8" fmla="*/ 3660427 h 5299733"/>
              <a:gd name="connsiteX9" fmla="*/ 420442 w 2271265"/>
              <a:gd name="connsiteY9" fmla="*/ 2602876 h 5299733"/>
              <a:gd name="connsiteX10" fmla="*/ 697991 w 2271265"/>
              <a:gd name="connsiteY10" fmla="*/ 2139978 h 5299733"/>
              <a:gd name="connsiteX11" fmla="*/ 505875 w 2271265"/>
              <a:gd name="connsiteY11" fmla="*/ 935138 h 5299733"/>
              <a:gd name="connsiteX12" fmla="*/ 1161350 w 2271265"/>
              <a:gd name="connsiteY12" fmla="*/ 1191436 h 5299733"/>
              <a:gd name="connsiteX13" fmla="*/ 1251984 w 2271265"/>
              <a:gd name="connsiteY13" fmla="*/ 1356 h 5299733"/>
              <a:gd name="connsiteX0" fmla="*/ 1251984 w 2061680"/>
              <a:gd name="connsiteY0" fmla="*/ 1356 h 5299733"/>
              <a:gd name="connsiteX1" fmla="*/ 1858323 w 2061680"/>
              <a:gd name="connsiteY1" fmla="*/ 968282 h 5299733"/>
              <a:gd name="connsiteX2" fmla="*/ 2060384 w 2061680"/>
              <a:gd name="connsiteY2" fmla="*/ 1157024 h 5299733"/>
              <a:gd name="connsiteX3" fmla="*/ 1963578 w 2061680"/>
              <a:gd name="connsiteY3" fmla="*/ 2114711 h 5299733"/>
              <a:gd name="connsiteX4" fmla="*/ 1175190 w 2061680"/>
              <a:gd name="connsiteY4" fmla="*/ 2339855 h 5299733"/>
              <a:gd name="connsiteX5" fmla="*/ 1083922 w 2061680"/>
              <a:gd name="connsiteY5" fmla="*/ 3856363 h 5299733"/>
              <a:gd name="connsiteX6" fmla="*/ 1412682 w 2061680"/>
              <a:gd name="connsiteY6" fmla="*/ 5227914 h 5299733"/>
              <a:gd name="connsiteX7" fmla="*/ 8786 w 2061680"/>
              <a:gd name="connsiteY7" fmla="*/ 4618336 h 5299733"/>
              <a:gd name="connsiteX8" fmla="*/ 328662 w 2061680"/>
              <a:gd name="connsiteY8" fmla="*/ 3660427 h 5299733"/>
              <a:gd name="connsiteX9" fmla="*/ 420442 w 2061680"/>
              <a:gd name="connsiteY9" fmla="*/ 2602876 h 5299733"/>
              <a:gd name="connsiteX10" fmla="*/ 697991 w 2061680"/>
              <a:gd name="connsiteY10" fmla="*/ 2139978 h 5299733"/>
              <a:gd name="connsiteX11" fmla="*/ 505875 w 2061680"/>
              <a:gd name="connsiteY11" fmla="*/ 935138 h 5299733"/>
              <a:gd name="connsiteX12" fmla="*/ 1161350 w 2061680"/>
              <a:gd name="connsiteY12" fmla="*/ 1191436 h 5299733"/>
              <a:gd name="connsiteX13" fmla="*/ 1251984 w 2061680"/>
              <a:gd name="connsiteY13" fmla="*/ 1356 h 5299733"/>
              <a:gd name="connsiteX0" fmla="*/ 1251984 w 2062070"/>
              <a:gd name="connsiteY0" fmla="*/ 1356 h 5299733"/>
              <a:gd name="connsiteX1" fmla="*/ 1858323 w 2062070"/>
              <a:gd name="connsiteY1" fmla="*/ 968282 h 5299733"/>
              <a:gd name="connsiteX2" fmla="*/ 2060384 w 2062070"/>
              <a:gd name="connsiteY2" fmla="*/ 1157024 h 5299733"/>
              <a:gd name="connsiteX3" fmla="*/ 1975425 w 2062070"/>
              <a:gd name="connsiteY3" fmla="*/ 2143738 h 5299733"/>
              <a:gd name="connsiteX4" fmla="*/ 1175190 w 2062070"/>
              <a:gd name="connsiteY4" fmla="*/ 2339855 h 5299733"/>
              <a:gd name="connsiteX5" fmla="*/ 1083922 w 2062070"/>
              <a:gd name="connsiteY5" fmla="*/ 3856363 h 5299733"/>
              <a:gd name="connsiteX6" fmla="*/ 1412682 w 2062070"/>
              <a:gd name="connsiteY6" fmla="*/ 5227914 h 5299733"/>
              <a:gd name="connsiteX7" fmla="*/ 8786 w 2062070"/>
              <a:gd name="connsiteY7" fmla="*/ 4618336 h 5299733"/>
              <a:gd name="connsiteX8" fmla="*/ 328662 w 2062070"/>
              <a:gd name="connsiteY8" fmla="*/ 3660427 h 5299733"/>
              <a:gd name="connsiteX9" fmla="*/ 420442 w 2062070"/>
              <a:gd name="connsiteY9" fmla="*/ 2602876 h 5299733"/>
              <a:gd name="connsiteX10" fmla="*/ 697991 w 2062070"/>
              <a:gd name="connsiteY10" fmla="*/ 2139978 h 5299733"/>
              <a:gd name="connsiteX11" fmla="*/ 505875 w 2062070"/>
              <a:gd name="connsiteY11" fmla="*/ 935138 h 5299733"/>
              <a:gd name="connsiteX12" fmla="*/ 1161350 w 2062070"/>
              <a:gd name="connsiteY12" fmla="*/ 1191436 h 5299733"/>
              <a:gd name="connsiteX13" fmla="*/ 1251984 w 2062070"/>
              <a:gd name="connsiteY13" fmla="*/ 1356 h 5299733"/>
              <a:gd name="connsiteX0" fmla="*/ 1251984 w 2064651"/>
              <a:gd name="connsiteY0" fmla="*/ 1356 h 5299733"/>
              <a:gd name="connsiteX1" fmla="*/ 1858323 w 2064651"/>
              <a:gd name="connsiteY1" fmla="*/ 968282 h 5299733"/>
              <a:gd name="connsiteX2" fmla="*/ 2060384 w 2064651"/>
              <a:gd name="connsiteY2" fmla="*/ 1157024 h 5299733"/>
              <a:gd name="connsiteX3" fmla="*/ 1975425 w 2064651"/>
              <a:gd name="connsiteY3" fmla="*/ 2143738 h 5299733"/>
              <a:gd name="connsiteX4" fmla="*/ 1175190 w 2064651"/>
              <a:gd name="connsiteY4" fmla="*/ 2339855 h 5299733"/>
              <a:gd name="connsiteX5" fmla="*/ 1083922 w 2064651"/>
              <a:gd name="connsiteY5" fmla="*/ 3856363 h 5299733"/>
              <a:gd name="connsiteX6" fmla="*/ 1412682 w 2064651"/>
              <a:gd name="connsiteY6" fmla="*/ 5227914 h 5299733"/>
              <a:gd name="connsiteX7" fmla="*/ 8786 w 2064651"/>
              <a:gd name="connsiteY7" fmla="*/ 4618336 h 5299733"/>
              <a:gd name="connsiteX8" fmla="*/ 328662 w 2064651"/>
              <a:gd name="connsiteY8" fmla="*/ 3660427 h 5299733"/>
              <a:gd name="connsiteX9" fmla="*/ 420442 w 2064651"/>
              <a:gd name="connsiteY9" fmla="*/ 2602876 h 5299733"/>
              <a:gd name="connsiteX10" fmla="*/ 697991 w 2064651"/>
              <a:gd name="connsiteY10" fmla="*/ 2139978 h 5299733"/>
              <a:gd name="connsiteX11" fmla="*/ 505875 w 2064651"/>
              <a:gd name="connsiteY11" fmla="*/ 935138 h 5299733"/>
              <a:gd name="connsiteX12" fmla="*/ 1161350 w 2064651"/>
              <a:gd name="connsiteY12" fmla="*/ 1191436 h 5299733"/>
              <a:gd name="connsiteX13" fmla="*/ 1251984 w 2064651"/>
              <a:gd name="connsiteY13" fmla="*/ 1356 h 5299733"/>
              <a:gd name="connsiteX0" fmla="*/ 1251984 w 2032990"/>
              <a:gd name="connsiteY0" fmla="*/ 1356 h 5299733"/>
              <a:gd name="connsiteX1" fmla="*/ 1858323 w 2032990"/>
              <a:gd name="connsiteY1" fmla="*/ 968282 h 5299733"/>
              <a:gd name="connsiteX2" fmla="*/ 2024843 w 2032990"/>
              <a:gd name="connsiteY2" fmla="*/ 1200565 h 5299733"/>
              <a:gd name="connsiteX3" fmla="*/ 1975425 w 2032990"/>
              <a:gd name="connsiteY3" fmla="*/ 2143738 h 5299733"/>
              <a:gd name="connsiteX4" fmla="*/ 1175190 w 2032990"/>
              <a:gd name="connsiteY4" fmla="*/ 2339855 h 5299733"/>
              <a:gd name="connsiteX5" fmla="*/ 1083922 w 2032990"/>
              <a:gd name="connsiteY5" fmla="*/ 3856363 h 5299733"/>
              <a:gd name="connsiteX6" fmla="*/ 1412682 w 2032990"/>
              <a:gd name="connsiteY6" fmla="*/ 5227914 h 5299733"/>
              <a:gd name="connsiteX7" fmla="*/ 8786 w 2032990"/>
              <a:gd name="connsiteY7" fmla="*/ 4618336 h 5299733"/>
              <a:gd name="connsiteX8" fmla="*/ 328662 w 2032990"/>
              <a:gd name="connsiteY8" fmla="*/ 3660427 h 5299733"/>
              <a:gd name="connsiteX9" fmla="*/ 420442 w 2032990"/>
              <a:gd name="connsiteY9" fmla="*/ 2602876 h 5299733"/>
              <a:gd name="connsiteX10" fmla="*/ 697991 w 2032990"/>
              <a:gd name="connsiteY10" fmla="*/ 2139978 h 5299733"/>
              <a:gd name="connsiteX11" fmla="*/ 505875 w 2032990"/>
              <a:gd name="connsiteY11" fmla="*/ 935138 h 5299733"/>
              <a:gd name="connsiteX12" fmla="*/ 1161350 w 2032990"/>
              <a:gd name="connsiteY12" fmla="*/ 1191436 h 5299733"/>
              <a:gd name="connsiteX13" fmla="*/ 1251984 w 2032990"/>
              <a:gd name="connsiteY13" fmla="*/ 1356 h 5299733"/>
              <a:gd name="connsiteX0" fmla="*/ 1251984 w 2051234"/>
              <a:gd name="connsiteY0" fmla="*/ 1356 h 5299733"/>
              <a:gd name="connsiteX1" fmla="*/ 1858323 w 2051234"/>
              <a:gd name="connsiteY1" fmla="*/ 968282 h 5299733"/>
              <a:gd name="connsiteX2" fmla="*/ 2024843 w 2051234"/>
              <a:gd name="connsiteY2" fmla="*/ 1200565 h 5299733"/>
              <a:gd name="connsiteX3" fmla="*/ 1975425 w 2051234"/>
              <a:gd name="connsiteY3" fmla="*/ 2143738 h 5299733"/>
              <a:gd name="connsiteX4" fmla="*/ 1175190 w 2051234"/>
              <a:gd name="connsiteY4" fmla="*/ 2339855 h 5299733"/>
              <a:gd name="connsiteX5" fmla="*/ 1083922 w 2051234"/>
              <a:gd name="connsiteY5" fmla="*/ 3856363 h 5299733"/>
              <a:gd name="connsiteX6" fmla="*/ 1412682 w 2051234"/>
              <a:gd name="connsiteY6" fmla="*/ 5227914 h 5299733"/>
              <a:gd name="connsiteX7" fmla="*/ 8786 w 2051234"/>
              <a:gd name="connsiteY7" fmla="*/ 4618336 h 5299733"/>
              <a:gd name="connsiteX8" fmla="*/ 328662 w 2051234"/>
              <a:gd name="connsiteY8" fmla="*/ 3660427 h 5299733"/>
              <a:gd name="connsiteX9" fmla="*/ 420442 w 2051234"/>
              <a:gd name="connsiteY9" fmla="*/ 2602876 h 5299733"/>
              <a:gd name="connsiteX10" fmla="*/ 697991 w 2051234"/>
              <a:gd name="connsiteY10" fmla="*/ 2139978 h 5299733"/>
              <a:gd name="connsiteX11" fmla="*/ 505875 w 2051234"/>
              <a:gd name="connsiteY11" fmla="*/ 935138 h 5299733"/>
              <a:gd name="connsiteX12" fmla="*/ 1161350 w 2051234"/>
              <a:gd name="connsiteY12" fmla="*/ 1191436 h 5299733"/>
              <a:gd name="connsiteX13" fmla="*/ 1251984 w 2051234"/>
              <a:gd name="connsiteY13" fmla="*/ 1356 h 5299733"/>
              <a:gd name="connsiteX0" fmla="*/ 1251984 w 2051234"/>
              <a:gd name="connsiteY0" fmla="*/ 1356 h 5299733"/>
              <a:gd name="connsiteX1" fmla="*/ 1858323 w 2051234"/>
              <a:gd name="connsiteY1" fmla="*/ 968282 h 5299733"/>
              <a:gd name="connsiteX2" fmla="*/ 2024843 w 2051234"/>
              <a:gd name="connsiteY2" fmla="*/ 1200565 h 5299733"/>
              <a:gd name="connsiteX3" fmla="*/ 1975425 w 2051234"/>
              <a:gd name="connsiteY3" fmla="*/ 2143738 h 5299733"/>
              <a:gd name="connsiteX4" fmla="*/ 1175190 w 2051234"/>
              <a:gd name="connsiteY4" fmla="*/ 2339855 h 5299733"/>
              <a:gd name="connsiteX5" fmla="*/ 1083922 w 2051234"/>
              <a:gd name="connsiteY5" fmla="*/ 3856363 h 5299733"/>
              <a:gd name="connsiteX6" fmla="*/ 1412682 w 2051234"/>
              <a:gd name="connsiteY6" fmla="*/ 5227914 h 5299733"/>
              <a:gd name="connsiteX7" fmla="*/ 8786 w 2051234"/>
              <a:gd name="connsiteY7" fmla="*/ 4618336 h 5299733"/>
              <a:gd name="connsiteX8" fmla="*/ 328662 w 2051234"/>
              <a:gd name="connsiteY8" fmla="*/ 3660427 h 5299733"/>
              <a:gd name="connsiteX9" fmla="*/ 420442 w 2051234"/>
              <a:gd name="connsiteY9" fmla="*/ 2602876 h 5299733"/>
              <a:gd name="connsiteX10" fmla="*/ 697991 w 2051234"/>
              <a:gd name="connsiteY10" fmla="*/ 2139978 h 5299733"/>
              <a:gd name="connsiteX11" fmla="*/ 505875 w 2051234"/>
              <a:gd name="connsiteY11" fmla="*/ 935138 h 5299733"/>
              <a:gd name="connsiteX12" fmla="*/ 1161350 w 2051234"/>
              <a:gd name="connsiteY12" fmla="*/ 1191436 h 5299733"/>
              <a:gd name="connsiteX13" fmla="*/ 1251984 w 2051234"/>
              <a:gd name="connsiteY13" fmla="*/ 1356 h 5299733"/>
              <a:gd name="connsiteX0" fmla="*/ 1251984 w 2051234"/>
              <a:gd name="connsiteY0" fmla="*/ 1356 h 5306535"/>
              <a:gd name="connsiteX1" fmla="*/ 1858323 w 2051234"/>
              <a:gd name="connsiteY1" fmla="*/ 968282 h 5306535"/>
              <a:gd name="connsiteX2" fmla="*/ 2024843 w 2051234"/>
              <a:gd name="connsiteY2" fmla="*/ 1200565 h 5306535"/>
              <a:gd name="connsiteX3" fmla="*/ 1975425 w 2051234"/>
              <a:gd name="connsiteY3" fmla="*/ 2143738 h 5306535"/>
              <a:gd name="connsiteX4" fmla="*/ 1175190 w 2051234"/>
              <a:gd name="connsiteY4" fmla="*/ 2339855 h 5306535"/>
              <a:gd name="connsiteX5" fmla="*/ 1083922 w 2051234"/>
              <a:gd name="connsiteY5" fmla="*/ 3856363 h 5306535"/>
              <a:gd name="connsiteX6" fmla="*/ 1519306 w 2051234"/>
              <a:gd name="connsiteY6" fmla="*/ 5235171 h 5306535"/>
              <a:gd name="connsiteX7" fmla="*/ 8786 w 2051234"/>
              <a:gd name="connsiteY7" fmla="*/ 4618336 h 5306535"/>
              <a:gd name="connsiteX8" fmla="*/ 328662 w 2051234"/>
              <a:gd name="connsiteY8" fmla="*/ 3660427 h 5306535"/>
              <a:gd name="connsiteX9" fmla="*/ 420442 w 2051234"/>
              <a:gd name="connsiteY9" fmla="*/ 2602876 h 5306535"/>
              <a:gd name="connsiteX10" fmla="*/ 697991 w 2051234"/>
              <a:gd name="connsiteY10" fmla="*/ 2139978 h 5306535"/>
              <a:gd name="connsiteX11" fmla="*/ 505875 w 2051234"/>
              <a:gd name="connsiteY11" fmla="*/ 935138 h 5306535"/>
              <a:gd name="connsiteX12" fmla="*/ 1161350 w 2051234"/>
              <a:gd name="connsiteY12" fmla="*/ 1191436 h 5306535"/>
              <a:gd name="connsiteX13" fmla="*/ 1251984 w 2051234"/>
              <a:gd name="connsiteY13" fmla="*/ 1356 h 5306535"/>
              <a:gd name="connsiteX0" fmla="*/ 1251984 w 2051234"/>
              <a:gd name="connsiteY0" fmla="*/ 1356 h 5306535"/>
              <a:gd name="connsiteX1" fmla="*/ 1858323 w 2051234"/>
              <a:gd name="connsiteY1" fmla="*/ 968282 h 5306535"/>
              <a:gd name="connsiteX2" fmla="*/ 2024843 w 2051234"/>
              <a:gd name="connsiteY2" fmla="*/ 1200565 h 5306535"/>
              <a:gd name="connsiteX3" fmla="*/ 1975425 w 2051234"/>
              <a:gd name="connsiteY3" fmla="*/ 2143738 h 5306535"/>
              <a:gd name="connsiteX4" fmla="*/ 1175190 w 2051234"/>
              <a:gd name="connsiteY4" fmla="*/ 2339855 h 5306535"/>
              <a:gd name="connsiteX5" fmla="*/ 1083922 w 2051234"/>
              <a:gd name="connsiteY5" fmla="*/ 3856363 h 5306535"/>
              <a:gd name="connsiteX6" fmla="*/ 1519306 w 2051234"/>
              <a:gd name="connsiteY6" fmla="*/ 5235171 h 5306535"/>
              <a:gd name="connsiteX7" fmla="*/ 8786 w 2051234"/>
              <a:gd name="connsiteY7" fmla="*/ 4618336 h 5306535"/>
              <a:gd name="connsiteX8" fmla="*/ 328662 w 2051234"/>
              <a:gd name="connsiteY8" fmla="*/ 3660427 h 5306535"/>
              <a:gd name="connsiteX9" fmla="*/ 420442 w 2051234"/>
              <a:gd name="connsiteY9" fmla="*/ 2602876 h 5306535"/>
              <a:gd name="connsiteX10" fmla="*/ 697991 w 2051234"/>
              <a:gd name="connsiteY10" fmla="*/ 2139978 h 5306535"/>
              <a:gd name="connsiteX11" fmla="*/ 505875 w 2051234"/>
              <a:gd name="connsiteY11" fmla="*/ 935138 h 5306535"/>
              <a:gd name="connsiteX12" fmla="*/ 1161350 w 2051234"/>
              <a:gd name="connsiteY12" fmla="*/ 1191436 h 5306535"/>
              <a:gd name="connsiteX13" fmla="*/ 1251984 w 2051234"/>
              <a:gd name="connsiteY13" fmla="*/ 1356 h 5306535"/>
              <a:gd name="connsiteX0" fmla="*/ 1251984 w 2051234"/>
              <a:gd name="connsiteY0" fmla="*/ 1356 h 5306535"/>
              <a:gd name="connsiteX1" fmla="*/ 1858323 w 2051234"/>
              <a:gd name="connsiteY1" fmla="*/ 968282 h 5306535"/>
              <a:gd name="connsiteX2" fmla="*/ 2024843 w 2051234"/>
              <a:gd name="connsiteY2" fmla="*/ 1200565 h 5306535"/>
              <a:gd name="connsiteX3" fmla="*/ 1975425 w 2051234"/>
              <a:gd name="connsiteY3" fmla="*/ 2143738 h 5306535"/>
              <a:gd name="connsiteX4" fmla="*/ 1175190 w 2051234"/>
              <a:gd name="connsiteY4" fmla="*/ 2339855 h 5306535"/>
              <a:gd name="connsiteX5" fmla="*/ 1083922 w 2051234"/>
              <a:gd name="connsiteY5" fmla="*/ 3856363 h 5306535"/>
              <a:gd name="connsiteX6" fmla="*/ 1519306 w 2051234"/>
              <a:gd name="connsiteY6" fmla="*/ 5235171 h 5306535"/>
              <a:gd name="connsiteX7" fmla="*/ 8786 w 2051234"/>
              <a:gd name="connsiteY7" fmla="*/ 4618336 h 5306535"/>
              <a:gd name="connsiteX8" fmla="*/ 328662 w 2051234"/>
              <a:gd name="connsiteY8" fmla="*/ 3660427 h 5306535"/>
              <a:gd name="connsiteX9" fmla="*/ 420442 w 2051234"/>
              <a:gd name="connsiteY9" fmla="*/ 2602876 h 5306535"/>
              <a:gd name="connsiteX10" fmla="*/ 697991 w 2051234"/>
              <a:gd name="connsiteY10" fmla="*/ 2139978 h 5306535"/>
              <a:gd name="connsiteX11" fmla="*/ 505875 w 2051234"/>
              <a:gd name="connsiteY11" fmla="*/ 935138 h 5306535"/>
              <a:gd name="connsiteX12" fmla="*/ 1161350 w 2051234"/>
              <a:gd name="connsiteY12" fmla="*/ 1191436 h 5306535"/>
              <a:gd name="connsiteX13" fmla="*/ 1251984 w 2051234"/>
              <a:gd name="connsiteY13" fmla="*/ 1356 h 5306535"/>
              <a:gd name="connsiteX0" fmla="*/ 1251984 w 3150178"/>
              <a:gd name="connsiteY0" fmla="*/ 1356 h 5306535"/>
              <a:gd name="connsiteX1" fmla="*/ 1858323 w 3150178"/>
              <a:gd name="connsiteY1" fmla="*/ 968282 h 5306535"/>
              <a:gd name="connsiteX2" fmla="*/ 2024843 w 3150178"/>
              <a:gd name="connsiteY2" fmla="*/ 1200565 h 5306535"/>
              <a:gd name="connsiteX3" fmla="*/ 3148299 w 3150178"/>
              <a:gd name="connsiteY3" fmla="*/ 772187 h 5306535"/>
              <a:gd name="connsiteX4" fmla="*/ 1175190 w 3150178"/>
              <a:gd name="connsiteY4" fmla="*/ 2339855 h 5306535"/>
              <a:gd name="connsiteX5" fmla="*/ 1083922 w 3150178"/>
              <a:gd name="connsiteY5" fmla="*/ 3856363 h 5306535"/>
              <a:gd name="connsiteX6" fmla="*/ 1519306 w 3150178"/>
              <a:gd name="connsiteY6" fmla="*/ 5235171 h 5306535"/>
              <a:gd name="connsiteX7" fmla="*/ 8786 w 3150178"/>
              <a:gd name="connsiteY7" fmla="*/ 4618336 h 5306535"/>
              <a:gd name="connsiteX8" fmla="*/ 328662 w 3150178"/>
              <a:gd name="connsiteY8" fmla="*/ 3660427 h 5306535"/>
              <a:gd name="connsiteX9" fmla="*/ 420442 w 3150178"/>
              <a:gd name="connsiteY9" fmla="*/ 2602876 h 5306535"/>
              <a:gd name="connsiteX10" fmla="*/ 697991 w 3150178"/>
              <a:gd name="connsiteY10" fmla="*/ 2139978 h 5306535"/>
              <a:gd name="connsiteX11" fmla="*/ 505875 w 3150178"/>
              <a:gd name="connsiteY11" fmla="*/ 935138 h 5306535"/>
              <a:gd name="connsiteX12" fmla="*/ 1161350 w 3150178"/>
              <a:gd name="connsiteY12" fmla="*/ 1191436 h 5306535"/>
              <a:gd name="connsiteX13" fmla="*/ 1251984 w 3150178"/>
              <a:gd name="connsiteY13" fmla="*/ 1356 h 5306535"/>
              <a:gd name="connsiteX0" fmla="*/ 1251984 w 3668054"/>
              <a:gd name="connsiteY0" fmla="*/ 285179 h 5590358"/>
              <a:gd name="connsiteX1" fmla="*/ 1858323 w 3668054"/>
              <a:gd name="connsiteY1" fmla="*/ 1252105 h 5590358"/>
              <a:gd name="connsiteX2" fmla="*/ 2024843 w 3668054"/>
              <a:gd name="connsiteY2" fmla="*/ 1484388 h 5590358"/>
              <a:gd name="connsiteX3" fmla="*/ 3148299 w 3668054"/>
              <a:gd name="connsiteY3" fmla="*/ 1056010 h 5590358"/>
              <a:gd name="connsiteX4" fmla="*/ 3654218 w 3668054"/>
              <a:gd name="connsiteY4" fmla="*/ 54741 h 5590358"/>
              <a:gd name="connsiteX5" fmla="*/ 1083922 w 3668054"/>
              <a:gd name="connsiteY5" fmla="*/ 4140186 h 5590358"/>
              <a:gd name="connsiteX6" fmla="*/ 1519306 w 3668054"/>
              <a:gd name="connsiteY6" fmla="*/ 5518994 h 5590358"/>
              <a:gd name="connsiteX7" fmla="*/ 8786 w 3668054"/>
              <a:gd name="connsiteY7" fmla="*/ 4902159 h 5590358"/>
              <a:gd name="connsiteX8" fmla="*/ 328662 w 3668054"/>
              <a:gd name="connsiteY8" fmla="*/ 3944250 h 5590358"/>
              <a:gd name="connsiteX9" fmla="*/ 420442 w 3668054"/>
              <a:gd name="connsiteY9" fmla="*/ 2886699 h 5590358"/>
              <a:gd name="connsiteX10" fmla="*/ 697991 w 3668054"/>
              <a:gd name="connsiteY10" fmla="*/ 2423801 h 5590358"/>
              <a:gd name="connsiteX11" fmla="*/ 505875 w 3668054"/>
              <a:gd name="connsiteY11" fmla="*/ 1218961 h 5590358"/>
              <a:gd name="connsiteX12" fmla="*/ 1161350 w 3668054"/>
              <a:gd name="connsiteY12" fmla="*/ 1475259 h 5590358"/>
              <a:gd name="connsiteX13" fmla="*/ 1251984 w 3668054"/>
              <a:gd name="connsiteY13" fmla="*/ 285179 h 5590358"/>
              <a:gd name="connsiteX0" fmla="*/ 1251984 w 4045628"/>
              <a:gd name="connsiteY0" fmla="*/ 285179 h 5590358"/>
              <a:gd name="connsiteX1" fmla="*/ 1858323 w 4045628"/>
              <a:gd name="connsiteY1" fmla="*/ 1252105 h 5590358"/>
              <a:gd name="connsiteX2" fmla="*/ 2024843 w 4045628"/>
              <a:gd name="connsiteY2" fmla="*/ 1484388 h 5590358"/>
              <a:gd name="connsiteX3" fmla="*/ 3148299 w 4045628"/>
              <a:gd name="connsiteY3" fmla="*/ 1056010 h 5590358"/>
              <a:gd name="connsiteX4" fmla="*/ 3654218 w 4045628"/>
              <a:gd name="connsiteY4" fmla="*/ 54741 h 5590358"/>
              <a:gd name="connsiteX5" fmla="*/ 3900596 w 4045628"/>
              <a:gd name="connsiteY5" fmla="*/ 2202598 h 5590358"/>
              <a:gd name="connsiteX6" fmla="*/ 1519306 w 4045628"/>
              <a:gd name="connsiteY6" fmla="*/ 5518994 h 5590358"/>
              <a:gd name="connsiteX7" fmla="*/ 8786 w 4045628"/>
              <a:gd name="connsiteY7" fmla="*/ 4902159 h 5590358"/>
              <a:gd name="connsiteX8" fmla="*/ 328662 w 4045628"/>
              <a:gd name="connsiteY8" fmla="*/ 3944250 h 5590358"/>
              <a:gd name="connsiteX9" fmla="*/ 420442 w 4045628"/>
              <a:gd name="connsiteY9" fmla="*/ 2886699 h 5590358"/>
              <a:gd name="connsiteX10" fmla="*/ 697991 w 4045628"/>
              <a:gd name="connsiteY10" fmla="*/ 2423801 h 5590358"/>
              <a:gd name="connsiteX11" fmla="*/ 505875 w 4045628"/>
              <a:gd name="connsiteY11" fmla="*/ 1218961 h 5590358"/>
              <a:gd name="connsiteX12" fmla="*/ 1161350 w 4045628"/>
              <a:gd name="connsiteY12" fmla="*/ 1475259 h 5590358"/>
              <a:gd name="connsiteX13" fmla="*/ 1251984 w 4045628"/>
              <a:gd name="connsiteY13" fmla="*/ 285179 h 5590358"/>
              <a:gd name="connsiteX0" fmla="*/ 1251984 w 4086472"/>
              <a:gd name="connsiteY0" fmla="*/ 285179 h 5590358"/>
              <a:gd name="connsiteX1" fmla="*/ 1858323 w 4086472"/>
              <a:gd name="connsiteY1" fmla="*/ 1252105 h 5590358"/>
              <a:gd name="connsiteX2" fmla="*/ 2024843 w 4086472"/>
              <a:gd name="connsiteY2" fmla="*/ 1484388 h 5590358"/>
              <a:gd name="connsiteX3" fmla="*/ 3148299 w 4086472"/>
              <a:gd name="connsiteY3" fmla="*/ 1056010 h 5590358"/>
              <a:gd name="connsiteX4" fmla="*/ 3654218 w 4086472"/>
              <a:gd name="connsiteY4" fmla="*/ 54741 h 5590358"/>
              <a:gd name="connsiteX5" fmla="*/ 3900596 w 4086472"/>
              <a:gd name="connsiteY5" fmla="*/ 548031 h 5590358"/>
              <a:gd name="connsiteX6" fmla="*/ 3900596 w 4086472"/>
              <a:gd name="connsiteY6" fmla="*/ 2202598 h 5590358"/>
              <a:gd name="connsiteX7" fmla="*/ 1519306 w 4086472"/>
              <a:gd name="connsiteY7" fmla="*/ 5518994 h 5590358"/>
              <a:gd name="connsiteX8" fmla="*/ 8786 w 4086472"/>
              <a:gd name="connsiteY8" fmla="*/ 4902159 h 5590358"/>
              <a:gd name="connsiteX9" fmla="*/ 328662 w 4086472"/>
              <a:gd name="connsiteY9" fmla="*/ 3944250 h 5590358"/>
              <a:gd name="connsiteX10" fmla="*/ 420442 w 4086472"/>
              <a:gd name="connsiteY10" fmla="*/ 2886699 h 5590358"/>
              <a:gd name="connsiteX11" fmla="*/ 697991 w 4086472"/>
              <a:gd name="connsiteY11" fmla="*/ 2423801 h 5590358"/>
              <a:gd name="connsiteX12" fmla="*/ 505875 w 4086472"/>
              <a:gd name="connsiteY12" fmla="*/ 1218961 h 5590358"/>
              <a:gd name="connsiteX13" fmla="*/ 1161350 w 4086472"/>
              <a:gd name="connsiteY13" fmla="*/ 1475259 h 5590358"/>
              <a:gd name="connsiteX14" fmla="*/ 1251984 w 4086472"/>
              <a:gd name="connsiteY14" fmla="*/ 285179 h 5590358"/>
              <a:gd name="connsiteX0" fmla="*/ 1251984 w 4335932"/>
              <a:gd name="connsiteY0" fmla="*/ 733924 h 6039103"/>
              <a:gd name="connsiteX1" fmla="*/ 1858323 w 4335932"/>
              <a:gd name="connsiteY1" fmla="*/ 1700850 h 6039103"/>
              <a:gd name="connsiteX2" fmla="*/ 2024843 w 4335932"/>
              <a:gd name="connsiteY2" fmla="*/ 1933133 h 6039103"/>
              <a:gd name="connsiteX3" fmla="*/ 3148299 w 4335932"/>
              <a:gd name="connsiteY3" fmla="*/ 1504755 h 6039103"/>
              <a:gd name="connsiteX4" fmla="*/ 3654218 w 4335932"/>
              <a:gd name="connsiteY4" fmla="*/ 503486 h 6039103"/>
              <a:gd name="connsiteX5" fmla="*/ 4318210 w 4335932"/>
              <a:gd name="connsiteY5" fmla="*/ 104179 h 6039103"/>
              <a:gd name="connsiteX6" fmla="*/ 3900596 w 4335932"/>
              <a:gd name="connsiteY6" fmla="*/ 2651343 h 6039103"/>
              <a:gd name="connsiteX7" fmla="*/ 1519306 w 4335932"/>
              <a:gd name="connsiteY7" fmla="*/ 5967739 h 6039103"/>
              <a:gd name="connsiteX8" fmla="*/ 8786 w 4335932"/>
              <a:gd name="connsiteY8" fmla="*/ 5350904 h 6039103"/>
              <a:gd name="connsiteX9" fmla="*/ 328662 w 4335932"/>
              <a:gd name="connsiteY9" fmla="*/ 4392995 h 6039103"/>
              <a:gd name="connsiteX10" fmla="*/ 420442 w 4335932"/>
              <a:gd name="connsiteY10" fmla="*/ 3335444 h 6039103"/>
              <a:gd name="connsiteX11" fmla="*/ 697991 w 4335932"/>
              <a:gd name="connsiteY11" fmla="*/ 2872546 h 6039103"/>
              <a:gd name="connsiteX12" fmla="*/ 505875 w 4335932"/>
              <a:gd name="connsiteY12" fmla="*/ 1667706 h 6039103"/>
              <a:gd name="connsiteX13" fmla="*/ 1161350 w 4335932"/>
              <a:gd name="connsiteY13" fmla="*/ 1924004 h 6039103"/>
              <a:gd name="connsiteX14" fmla="*/ 1251984 w 4335932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654218 w 4318210"/>
              <a:gd name="connsiteY4" fmla="*/ 503486 h 6039103"/>
              <a:gd name="connsiteX5" fmla="*/ 4318210 w 4318210"/>
              <a:gd name="connsiteY5" fmla="*/ 104179 h 6039103"/>
              <a:gd name="connsiteX6" fmla="*/ 3900596 w 4318210"/>
              <a:gd name="connsiteY6" fmla="*/ 2651343 h 6039103"/>
              <a:gd name="connsiteX7" fmla="*/ 1519306 w 4318210"/>
              <a:gd name="connsiteY7" fmla="*/ 5967739 h 6039103"/>
              <a:gd name="connsiteX8" fmla="*/ 8786 w 4318210"/>
              <a:gd name="connsiteY8" fmla="*/ 5350904 h 6039103"/>
              <a:gd name="connsiteX9" fmla="*/ 328662 w 4318210"/>
              <a:gd name="connsiteY9" fmla="*/ 4392995 h 6039103"/>
              <a:gd name="connsiteX10" fmla="*/ 420442 w 4318210"/>
              <a:gd name="connsiteY10" fmla="*/ 3335444 h 6039103"/>
              <a:gd name="connsiteX11" fmla="*/ 697991 w 4318210"/>
              <a:gd name="connsiteY11" fmla="*/ 2872546 h 6039103"/>
              <a:gd name="connsiteX12" fmla="*/ 505875 w 4318210"/>
              <a:gd name="connsiteY12" fmla="*/ 1667706 h 6039103"/>
              <a:gd name="connsiteX13" fmla="*/ 1161350 w 4318210"/>
              <a:gd name="connsiteY13" fmla="*/ 1924004 h 6039103"/>
              <a:gd name="connsiteX14" fmla="*/ 1251984 w 4318210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654218 w 4318210"/>
              <a:gd name="connsiteY4" fmla="*/ 503486 h 6039103"/>
              <a:gd name="connsiteX5" fmla="*/ 4318210 w 4318210"/>
              <a:gd name="connsiteY5" fmla="*/ 104179 h 6039103"/>
              <a:gd name="connsiteX6" fmla="*/ 3705117 w 4318210"/>
              <a:gd name="connsiteY6" fmla="*/ 2542490 h 6039103"/>
              <a:gd name="connsiteX7" fmla="*/ 1519306 w 4318210"/>
              <a:gd name="connsiteY7" fmla="*/ 5967739 h 6039103"/>
              <a:gd name="connsiteX8" fmla="*/ 8786 w 4318210"/>
              <a:gd name="connsiteY8" fmla="*/ 5350904 h 6039103"/>
              <a:gd name="connsiteX9" fmla="*/ 328662 w 4318210"/>
              <a:gd name="connsiteY9" fmla="*/ 4392995 h 6039103"/>
              <a:gd name="connsiteX10" fmla="*/ 420442 w 4318210"/>
              <a:gd name="connsiteY10" fmla="*/ 3335444 h 6039103"/>
              <a:gd name="connsiteX11" fmla="*/ 697991 w 4318210"/>
              <a:gd name="connsiteY11" fmla="*/ 2872546 h 6039103"/>
              <a:gd name="connsiteX12" fmla="*/ 505875 w 4318210"/>
              <a:gd name="connsiteY12" fmla="*/ 1667706 h 6039103"/>
              <a:gd name="connsiteX13" fmla="*/ 1161350 w 4318210"/>
              <a:gd name="connsiteY13" fmla="*/ 1924004 h 6039103"/>
              <a:gd name="connsiteX14" fmla="*/ 1251984 w 4318210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654218 w 4318210"/>
              <a:gd name="connsiteY4" fmla="*/ 503486 h 6039103"/>
              <a:gd name="connsiteX5" fmla="*/ 4318210 w 4318210"/>
              <a:gd name="connsiteY5" fmla="*/ 104179 h 6039103"/>
              <a:gd name="connsiteX6" fmla="*/ 3811742 w 4318210"/>
              <a:gd name="connsiteY6" fmla="*/ 2890820 h 6039103"/>
              <a:gd name="connsiteX7" fmla="*/ 1519306 w 4318210"/>
              <a:gd name="connsiteY7" fmla="*/ 5967739 h 6039103"/>
              <a:gd name="connsiteX8" fmla="*/ 8786 w 4318210"/>
              <a:gd name="connsiteY8" fmla="*/ 5350904 h 6039103"/>
              <a:gd name="connsiteX9" fmla="*/ 328662 w 4318210"/>
              <a:gd name="connsiteY9" fmla="*/ 4392995 h 6039103"/>
              <a:gd name="connsiteX10" fmla="*/ 420442 w 4318210"/>
              <a:gd name="connsiteY10" fmla="*/ 3335444 h 6039103"/>
              <a:gd name="connsiteX11" fmla="*/ 697991 w 4318210"/>
              <a:gd name="connsiteY11" fmla="*/ 2872546 h 6039103"/>
              <a:gd name="connsiteX12" fmla="*/ 505875 w 4318210"/>
              <a:gd name="connsiteY12" fmla="*/ 1667706 h 6039103"/>
              <a:gd name="connsiteX13" fmla="*/ 1161350 w 4318210"/>
              <a:gd name="connsiteY13" fmla="*/ 1924004 h 6039103"/>
              <a:gd name="connsiteX14" fmla="*/ 1251984 w 4318210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654218 w 4318210"/>
              <a:gd name="connsiteY4" fmla="*/ 503486 h 6039103"/>
              <a:gd name="connsiteX5" fmla="*/ 4318210 w 4318210"/>
              <a:gd name="connsiteY5" fmla="*/ 104179 h 6039103"/>
              <a:gd name="connsiteX6" fmla="*/ 3811742 w 4318210"/>
              <a:gd name="connsiteY6" fmla="*/ 2890820 h 6039103"/>
              <a:gd name="connsiteX7" fmla="*/ 1519306 w 4318210"/>
              <a:gd name="connsiteY7" fmla="*/ 5967739 h 6039103"/>
              <a:gd name="connsiteX8" fmla="*/ 8786 w 4318210"/>
              <a:gd name="connsiteY8" fmla="*/ 5350904 h 6039103"/>
              <a:gd name="connsiteX9" fmla="*/ 328662 w 4318210"/>
              <a:gd name="connsiteY9" fmla="*/ 4392995 h 6039103"/>
              <a:gd name="connsiteX10" fmla="*/ 420442 w 4318210"/>
              <a:gd name="connsiteY10" fmla="*/ 3335444 h 6039103"/>
              <a:gd name="connsiteX11" fmla="*/ 697991 w 4318210"/>
              <a:gd name="connsiteY11" fmla="*/ 2872546 h 6039103"/>
              <a:gd name="connsiteX12" fmla="*/ 505875 w 4318210"/>
              <a:gd name="connsiteY12" fmla="*/ 1667706 h 6039103"/>
              <a:gd name="connsiteX13" fmla="*/ 1161350 w 4318210"/>
              <a:gd name="connsiteY13" fmla="*/ 1924004 h 6039103"/>
              <a:gd name="connsiteX14" fmla="*/ 1251984 w 4318210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654218 w 4318210"/>
              <a:gd name="connsiteY4" fmla="*/ 503486 h 6039103"/>
              <a:gd name="connsiteX5" fmla="*/ 4318210 w 4318210"/>
              <a:gd name="connsiteY5" fmla="*/ 104179 h 6039103"/>
              <a:gd name="connsiteX6" fmla="*/ 3811742 w 4318210"/>
              <a:gd name="connsiteY6" fmla="*/ 2890820 h 6039103"/>
              <a:gd name="connsiteX7" fmla="*/ 1519306 w 4318210"/>
              <a:gd name="connsiteY7" fmla="*/ 5967739 h 6039103"/>
              <a:gd name="connsiteX8" fmla="*/ 8786 w 4318210"/>
              <a:gd name="connsiteY8" fmla="*/ 5350904 h 6039103"/>
              <a:gd name="connsiteX9" fmla="*/ 328662 w 4318210"/>
              <a:gd name="connsiteY9" fmla="*/ 4392995 h 6039103"/>
              <a:gd name="connsiteX10" fmla="*/ 420442 w 4318210"/>
              <a:gd name="connsiteY10" fmla="*/ 3335444 h 6039103"/>
              <a:gd name="connsiteX11" fmla="*/ 697991 w 4318210"/>
              <a:gd name="connsiteY11" fmla="*/ 2872546 h 6039103"/>
              <a:gd name="connsiteX12" fmla="*/ 505875 w 4318210"/>
              <a:gd name="connsiteY12" fmla="*/ 1667706 h 6039103"/>
              <a:gd name="connsiteX13" fmla="*/ 1161350 w 4318210"/>
              <a:gd name="connsiteY13" fmla="*/ 1924004 h 6039103"/>
              <a:gd name="connsiteX14" fmla="*/ 1251984 w 4318210"/>
              <a:gd name="connsiteY14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385242 w 4318210"/>
              <a:gd name="connsiteY4" fmla="*/ 909693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024843 w 4318210"/>
              <a:gd name="connsiteY2" fmla="*/ 1933133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353603 w 4318210"/>
              <a:gd name="connsiteY2" fmla="*/ 1780739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353603 w 4318210"/>
              <a:gd name="connsiteY2" fmla="*/ 1780739 h 6039103"/>
              <a:gd name="connsiteX3" fmla="*/ 3148299 w 4318210"/>
              <a:gd name="connsiteY3" fmla="*/ 1504755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733924 h 6039103"/>
              <a:gd name="connsiteX1" fmla="*/ 1858323 w 4318210"/>
              <a:gd name="connsiteY1" fmla="*/ 1700850 h 6039103"/>
              <a:gd name="connsiteX2" fmla="*/ 2353603 w 4318210"/>
              <a:gd name="connsiteY2" fmla="*/ 1780739 h 6039103"/>
              <a:gd name="connsiteX3" fmla="*/ 3130528 w 4318210"/>
              <a:gd name="connsiteY3" fmla="*/ 1461214 h 6039103"/>
              <a:gd name="connsiteX4" fmla="*/ 3074253 w 4318210"/>
              <a:gd name="connsiteY4" fmla="*/ 713757 h 6039103"/>
              <a:gd name="connsiteX5" fmla="*/ 3654218 w 4318210"/>
              <a:gd name="connsiteY5" fmla="*/ 503486 h 6039103"/>
              <a:gd name="connsiteX6" fmla="*/ 4318210 w 4318210"/>
              <a:gd name="connsiteY6" fmla="*/ 104179 h 6039103"/>
              <a:gd name="connsiteX7" fmla="*/ 3811742 w 4318210"/>
              <a:gd name="connsiteY7" fmla="*/ 2890820 h 6039103"/>
              <a:gd name="connsiteX8" fmla="*/ 1519306 w 4318210"/>
              <a:gd name="connsiteY8" fmla="*/ 5967739 h 6039103"/>
              <a:gd name="connsiteX9" fmla="*/ 8786 w 4318210"/>
              <a:gd name="connsiteY9" fmla="*/ 5350904 h 6039103"/>
              <a:gd name="connsiteX10" fmla="*/ 328662 w 4318210"/>
              <a:gd name="connsiteY10" fmla="*/ 4392995 h 6039103"/>
              <a:gd name="connsiteX11" fmla="*/ 420442 w 4318210"/>
              <a:gd name="connsiteY11" fmla="*/ 3335444 h 6039103"/>
              <a:gd name="connsiteX12" fmla="*/ 697991 w 4318210"/>
              <a:gd name="connsiteY12" fmla="*/ 2872546 h 6039103"/>
              <a:gd name="connsiteX13" fmla="*/ 505875 w 4318210"/>
              <a:gd name="connsiteY13" fmla="*/ 1667706 h 6039103"/>
              <a:gd name="connsiteX14" fmla="*/ 1161350 w 4318210"/>
              <a:gd name="connsiteY14" fmla="*/ 1924004 h 6039103"/>
              <a:gd name="connsiteX15" fmla="*/ 1251984 w 4318210"/>
              <a:gd name="connsiteY15" fmla="*/ 733924 h 6039103"/>
              <a:gd name="connsiteX0" fmla="*/ 1251984 w 4318210"/>
              <a:gd name="connsiteY0" fmla="*/ 886538 h 6191717"/>
              <a:gd name="connsiteX1" fmla="*/ 1858323 w 4318210"/>
              <a:gd name="connsiteY1" fmla="*/ 1853464 h 6191717"/>
              <a:gd name="connsiteX2" fmla="*/ 2353603 w 4318210"/>
              <a:gd name="connsiteY2" fmla="*/ 1933353 h 6191717"/>
              <a:gd name="connsiteX3" fmla="*/ 3130528 w 4318210"/>
              <a:gd name="connsiteY3" fmla="*/ 1613828 h 6191717"/>
              <a:gd name="connsiteX4" fmla="*/ 3074253 w 4318210"/>
              <a:gd name="connsiteY4" fmla="*/ 866371 h 6191717"/>
              <a:gd name="connsiteX5" fmla="*/ 3654218 w 4318210"/>
              <a:gd name="connsiteY5" fmla="*/ 656100 h 6191717"/>
              <a:gd name="connsiteX6" fmla="*/ 4318210 w 4318210"/>
              <a:gd name="connsiteY6" fmla="*/ 256793 h 6191717"/>
              <a:gd name="connsiteX7" fmla="*/ 3811742 w 4318210"/>
              <a:gd name="connsiteY7" fmla="*/ 3043434 h 6191717"/>
              <a:gd name="connsiteX8" fmla="*/ 1519306 w 4318210"/>
              <a:gd name="connsiteY8" fmla="*/ 6120353 h 6191717"/>
              <a:gd name="connsiteX9" fmla="*/ 8786 w 4318210"/>
              <a:gd name="connsiteY9" fmla="*/ 5503518 h 6191717"/>
              <a:gd name="connsiteX10" fmla="*/ 328662 w 4318210"/>
              <a:gd name="connsiteY10" fmla="*/ 4545609 h 6191717"/>
              <a:gd name="connsiteX11" fmla="*/ 420442 w 4318210"/>
              <a:gd name="connsiteY11" fmla="*/ 3488058 h 6191717"/>
              <a:gd name="connsiteX12" fmla="*/ 697991 w 4318210"/>
              <a:gd name="connsiteY12" fmla="*/ 3025160 h 6191717"/>
              <a:gd name="connsiteX13" fmla="*/ 505875 w 4318210"/>
              <a:gd name="connsiteY13" fmla="*/ 1820320 h 6191717"/>
              <a:gd name="connsiteX14" fmla="*/ 1161350 w 4318210"/>
              <a:gd name="connsiteY14" fmla="*/ 2076618 h 6191717"/>
              <a:gd name="connsiteX15" fmla="*/ 1251984 w 4318210"/>
              <a:gd name="connsiteY15" fmla="*/ 886538 h 6191717"/>
              <a:gd name="connsiteX0" fmla="*/ 1251984 w 4318210"/>
              <a:gd name="connsiteY0" fmla="*/ 850162 h 6155341"/>
              <a:gd name="connsiteX1" fmla="*/ 1858323 w 4318210"/>
              <a:gd name="connsiteY1" fmla="*/ 1817088 h 6155341"/>
              <a:gd name="connsiteX2" fmla="*/ 2353603 w 4318210"/>
              <a:gd name="connsiteY2" fmla="*/ 1896977 h 6155341"/>
              <a:gd name="connsiteX3" fmla="*/ 3130528 w 4318210"/>
              <a:gd name="connsiteY3" fmla="*/ 1577452 h 6155341"/>
              <a:gd name="connsiteX4" fmla="*/ 3074253 w 4318210"/>
              <a:gd name="connsiteY4" fmla="*/ 829995 h 6155341"/>
              <a:gd name="connsiteX5" fmla="*/ 3654218 w 4318210"/>
              <a:gd name="connsiteY5" fmla="*/ 619724 h 6155341"/>
              <a:gd name="connsiteX6" fmla="*/ 4318210 w 4318210"/>
              <a:gd name="connsiteY6" fmla="*/ 220417 h 6155341"/>
              <a:gd name="connsiteX7" fmla="*/ 3811742 w 4318210"/>
              <a:gd name="connsiteY7" fmla="*/ 3007058 h 6155341"/>
              <a:gd name="connsiteX8" fmla="*/ 1519306 w 4318210"/>
              <a:gd name="connsiteY8" fmla="*/ 6083977 h 6155341"/>
              <a:gd name="connsiteX9" fmla="*/ 8786 w 4318210"/>
              <a:gd name="connsiteY9" fmla="*/ 5467142 h 6155341"/>
              <a:gd name="connsiteX10" fmla="*/ 328662 w 4318210"/>
              <a:gd name="connsiteY10" fmla="*/ 4509233 h 6155341"/>
              <a:gd name="connsiteX11" fmla="*/ 420442 w 4318210"/>
              <a:gd name="connsiteY11" fmla="*/ 3451682 h 6155341"/>
              <a:gd name="connsiteX12" fmla="*/ 697991 w 4318210"/>
              <a:gd name="connsiteY12" fmla="*/ 2988784 h 6155341"/>
              <a:gd name="connsiteX13" fmla="*/ 505875 w 4318210"/>
              <a:gd name="connsiteY13" fmla="*/ 1783944 h 6155341"/>
              <a:gd name="connsiteX14" fmla="*/ 1161350 w 4318210"/>
              <a:gd name="connsiteY14" fmla="*/ 2040242 h 6155341"/>
              <a:gd name="connsiteX15" fmla="*/ 1251984 w 4318210"/>
              <a:gd name="connsiteY15" fmla="*/ 850162 h 6155341"/>
              <a:gd name="connsiteX0" fmla="*/ 1251984 w 4318210"/>
              <a:gd name="connsiteY0" fmla="*/ 930056 h 6235235"/>
              <a:gd name="connsiteX1" fmla="*/ 1858323 w 4318210"/>
              <a:gd name="connsiteY1" fmla="*/ 1896982 h 6235235"/>
              <a:gd name="connsiteX2" fmla="*/ 2353603 w 4318210"/>
              <a:gd name="connsiteY2" fmla="*/ 1976871 h 6235235"/>
              <a:gd name="connsiteX3" fmla="*/ 3130528 w 4318210"/>
              <a:gd name="connsiteY3" fmla="*/ 1657346 h 6235235"/>
              <a:gd name="connsiteX4" fmla="*/ 3074253 w 4318210"/>
              <a:gd name="connsiteY4" fmla="*/ 909889 h 6235235"/>
              <a:gd name="connsiteX5" fmla="*/ 3654218 w 4318210"/>
              <a:gd name="connsiteY5" fmla="*/ 699618 h 6235235"/>
              <a:gd name="connsiteX6" fmla="*/ 4318210 w 4318210"/>
              <a:gd name="connsiteY6" fmla="*/ 300311 h 6235235"/>
              <a:gd name="connsiteX7" fmla="*/ 3811742 w 4318210"/>
              <a:gd name="connsiteY7" fmla="*/ 3086952 h 6235235"/>
              <a:gd name="connsiteX8" fmla="*/ 1519306 w 4318210"/>
              <a:gd name="connsiteY8" fmla="*/ 6163871 h 6235235"/>
              <a:gd name="connsiteX9" fmla="*/ 8786 w 4318210"/>
              <a:gd name="connsiteY9" fmla="*/ 5547036 h 6235235"/>
              <a:gd name="connsiteX10" fmla="*/ 328662 w 4318210"/>
              <a:gd name="connsiteY10" fmla="*/ 4589127 h 6235235"/>
              <a:gd name="connsiteX11" fmla="*/ 420442 w 4318210"/>
              <a:gd name="connsiteY11" fmla="*/ 3531576 h 6235235"/>
              <a:gd name="connsiteX12" fmla="*/ 697991 w 4318210"/>
              <a:gd name="connsiteY12" fmla="*/ 3068678 h 6235235"/>
              <a:gd name="connsiteX13" fmla="*/ 505875 w 4318210"/>
              <a:gd name="connsiteY13" fmla="*/ 1863838 h 6235235"/>
              <a:gd name="connsiteX14" fmla="*/ 1161350 w 4318210"/>
              <a:gd name="connsiteY14" fmla="*/ 2120136 h 6235235"/>
              <a:gd name="connsiteX15" fmla="*/ 1251984 w 4318210"/>
              <a:gd name="connsiteY15" fmla="*/ 930056 h 6235235"/>
              <a:gd name="connsiteX0" fmla="*/ 1251984 w 4318210"/>
              <a:gd name="connsiteY0" fmla="*/ 930056 h 6235235"/>
              <a:gd name="connsiteX1" fmla="*/ 1858323 w 4318210"/>
              <a:gd name="connsiteY1" fmla="*/ 1896982 h 6235235"/>
              <a:gd name="connsiteX2" fmla="*/ 2353603 w 4318210"/>
              <a:gd name="connsiteY2" fmla="*/ 1976871 h 6235235"/>
              <a:gd name="connsiteX3" fmla="*/ 3130528 w 4318210"/>
              <a:gd name="connsiteY3" fmla="*/ 1657346 h 6235235"/>
              <a:gd name="connsiteX4" fmla="*/ 3074253 w 4318210"/>
              <a:gd name="connsiteY4" fmla="*/ 909889 h 6235235"/>
              <a:gd name="connsiteX5" fmla="*/ 3654218 w 4318210"/>
              <a:gd name="connsiteY5" fmla="*/ 699618 h 6235235"/>
              <a:gd name="connsiteX6" fmla="*/ 4318210 w 4318210"/>
              <a:gd name="connsiteY6" fmla="*/ 300311 h 6235235"/>
              <a:gd name="connsiteX7" fmla="*/ 3811742 w 4318210"/>
              <a:gd name="connsiteY7" fmla="*/ 3086952 h 6235235"/>
              <a:gd name="connsiteX8" fmla="*/ 1519306 w 4318210"/>
              <a:gd name="connsiteY8" fmla="*/ 6163871 h 6235235"/>
              <a:gd name="connsiteX9" fmla="*/ 8786 w 4318210"/>
              <a:gd name="connsiteY9" fmla="*/ 5547036 h 6235235"/>
              <a:gd name="connsiteX10" fmla="*/ 328662 w 4318210"/>
              <a:gd name="connsiteY10" fmla="*/ 4589127 h 6235235"/>
              <a:gd name="connsiteX11" fmla="*/ 420442 w 4318210"/>
              <a:gd name="connsiteY11" fmla="*/ 3531576 h 6235235"/>
              <a:gd name="connsiteX12" fmla="*/ 697991 w 4318210"/>
              <a:gd name="connsiteY12" fmla="*/ 3068678 h 6235235"/>
              <a:gd name="connsiteX13" fmla="*/ 505875 w 4318210"/>
              <a:gd name="connsiteY13" fmla="*/ 1863838 h 6235235"/>
              <a:gd name="connsiteX14" fmla="*/ 1161350 w 4318210"/>
              <a:gd name="connsiteY14" fmla="*/ 2120136 h 6235235"/>
              <a:gd name="connsiteX15" fmla="*/ 1251984 w 4318210"/>
              <a:gd name="connsiteY15" fmla="*/ 930056 h 6235235"/>
              <a:gd name="connsiteX0" fmla="*/ 1251984 w 4318210"/>
              <a:gd name="connsiteY0" fmla="*/ 930056 h 6235235"/>
              <a:gd name="connsiteX1" fmla="*/ 1858323 w 4318210"/>
              <a:gd name="connsiteY1" fmla="*/ 1896982 h 6235235"/>
              <a:gd name="connsiteX2" fmla="*/ 2353603 w 4318210"/>
              <a:gd name="connsiteY2" fmla="*/ 1976871 h 6235235"/>
              <a:gd name="connsiteX3" fmla="*/ 3130528 w 4318210"/>
              <a:gd name="connsiteY3" fmla="*/ 1657346 h 6235235"/>
              <a:gd name="connsiteX4" fmla="*/ 3074253 w 4318210"/>
              <a:gd name="connsiteY4" fmla="*/ 909889 h 6235235"/>
              <a:gd name="connsiteX5" fmla="*/ 3654218 w 4318210"/>
              <a:gd name="connsiteY5" fmla="*/ 699618 h 6235235"/>
              <a:gd name="connsiteX6" fmla="*/ 4318210 w 4318210"/>
              <a:gd name="connsiteY6" fmla="*/ 300311 h 6235235"/>
              <a:gd name="connsiteX7" fmla="*/ 3811742 w 4318210"/>
              <a:gd name="connsiteY7" fmla="*/ 3086952 h 6235235"/>
              <a:gd name="connsiteX8" fmla="*/ 1519306 w 4318210"/>
              <a:gd name="connsiteY8" fmla="*/ 6163871 h 6235235"/>
              <a:gd name="connsiteX9" fmla="*/ 8786 w 4318210"/>
              <a:gd name="connsiteY9" fmla="*/ 5547036 h 6235235"/>
              <a:gd name="connsiteX10" fmla="*/ 328662 w 4318210"/>
              <a:gd name="connsiteY10" fmla="*/ 4589127 h 6235235"/>
              <a:gd name="connsiteX11" fmla="*/ 420442 w 4318210"/>
              <a:gd name="connsiteY11" fmla="*/ 3531576 h 6235235"/>
              <a:gd name="connsiteX12" fmla="*/ 697991 w 4318210"/>
              <a:gd name="connsiteY12" fmla="*/ 3068678 h 6235235"/>
              <a:gd name="connsiteX13" fmla="*/ 505875 w 4318210"/>
              <a:gd name="connsiteY13" fmla="*/ 1863838 h 6235235"/>
              <a:gd name="connsiteX14" fmla="*/ 1161350 w 4318210"/>
              <a:gd name="connsiteY14" fmla="*/ 2120136 h 6235235"/>
              <a:gd name="connsiteX15" fmla="*/ 1251984 w 4318210"/>
              <a:gd name="connsiteY15" fmla="*/ 930056 h 6235235"/>
              <a:gd name="connsiteX0" fmla="*/ 1251984 w 4421093"/>
              <a:gd name="connsiteY0" fmla="*/ 930056 h 6235235"/>
              <a:gd name="connsiteX1" fmla="*/ 1858323 w 4421093"/>
              <a:gd name="connsiteY1" fmla="*/ 1896982 h 6235235"/>
              <a:gd name="connsiteX2" fmla="*/ 2353603 w 4421093"/>
              <a:gd name="connsiteY2" fmla="*/ 1976871 h 6235235"/>
              <a:gd name="connsiteX3" fmla="*/ 3130528 w 4421093"/>
              <a:gd name="connsiteY3" fmla="*/ 1657346 h 6235235"/>
              <a:gd name="connsiteX4" fmla="*/ 3074253 w 4421093"/>
              <a:gd name="connsiteY4" fmla="*/ 909889 h 6235235"/>
              <a:gd name="connsiteX5" fmla="*/ 3654218 w 4421093"/>
              <a:gd name="connsiteY5" fmla="*/ 699618 h 6235235"/>
              <a:gd name="connsiteX6" fmla="*/ 4318210 w 4421093"/>
              <a:gd name="connsiteY6" fmla="*/ 300311 h 6235235"/>
              <a:gd name="connsiteX7" fmla="*/ 4371521 w 4421093"/>
              <a:gd name="connsiteY7" fmla="*/ 343855 h 6235235"/>
              <a:gd name="connsiteX8" fmla="*/ 3811742 w 4421093"/>
              <a:gd name="connsiteY8" fmla="*/ 3086952 h 6235235"/>
              <a:gd name="connsiteX9" fmla="*/ 1519306 w 4421093"/>
              <a:gd name="connsiteY9" fmla="*/ 6163871 h 6235235"/>
              <a:gd name="connsiteX10" fmla="*/ 8786 w 4421093"/>
              <a:gd name="connsiteY10" fmla="*/ 5547036 h 6235235"/>
              <a:gd name="connsiteX11" fmla="*/ 328662 w 4421093"/>
              <a:gd name="connsiteY11" fmla="*/ 4589127 h 6235235"/>
              <a:gd name="connsiteX12" fmla="*/ 420442 w 4421093"/>
              <a:gd name="connsiteY12" fmla="*/ 3531576 h 6235235"/>
              <a:gd name="connsiteX13" fmla="*/ 697991 w 4421093"/>
              <a:gd name="connsiteY13" fmla="*/ 3068678 h 6235235"/>
              <a:gd name="connsiteX14" fmla="*/ 505875 w 4421093"/>
              <a:gd name="connsiteY14" fmla="*/ 1863838 h 6235235"/>
              <a:gd name="connsiteX15" fmla="*/ 1161350 w 4421093"/>
              <a:gd name="connsiteY15" fmla="*/ 2120136 h 6235235"/>
              <a:gd name="connsiteX16" fmla="*/ 1251984 w 4421093"/>
              <a:gd name="connsiteY16" fmla="*/ 930056 h 6235235"/>
              <a:gd name="connsiteX0" fmla="*/ 1251984 w 4421093"/>
              <a:gd name="connsiteY0" fmla="*/ 930056 h 6235235"/>
              <a:gd name="connsiteX1" fmla="*/ 1858323 w 4421093"/>
              <a:gd name="connsiteY1" fmla="*/ 1896982 h 6235235"/>
              <a:gd name="connsiteX2" fmla="*/ 2353603 w 4421093"/>
              <a:gd name="connsiteY2" fmla="*/ 1976871 h 6235235"/>
              <a:gd name="connsiteX3" fmla="*/ 3130528 w 4421093"/>
              <a:gd name="connsiteY3" fmla="*/ 1657346 h 6235235"/>
              <a:gd name="connsiteX4" fmla="*/ 3074253 w 4421093"/>
              <a:gd name="connsiteY4" fmla="*/ 909889 h 6235235"/>
              <a:gd name="connsiteX5" fmla="*/ 3654218 w 4421093"/>
              <a:gd name="connsiteY5" fmla="*/ 699618 h 6235235"/>
              <a:gd name="connsiteX6" fmla="*/ 4318210 w 4421093"/>
              <a:gd name="connsiteY6" fmla="*/ 300311 h 6235235"/>
              <a:gd name="connsiteX7" fmla="*/ 4371521 w 4421093"/>
              <a:gd name="connsiteY7" fmla="*/ 343855 h 6235235"/>
              <a:gd name="connsiteX8" fmla="*/ 3811742 w 4421093"/>
              <a:gd name="connsiteY8" fmla="*/ 3086952 h 6235235"/>
              <a:gd name="connsiteX9" fmla="*/ 1519306 w 4421093"/>
              <a:gd name="connsiteY9" fmla="*/ 6163871 h 6235235"/>
              <a:gd name="connsiteX10" fmla="*/ 8786 w 4421093"/>
              <a:gd name="connsiteY10" fmla="*/ 5547036 h 6235235"/>
              <a:gd name="connsiteX11" fmla="*/ 328662 w 4421093"/>
              <a:gd name="connsiteY11" fmla="*/ 4589127 h 6235235"/>
              <a:gd name="connsiteX12" fmla="*/ 420442 w 4421093"/>
              <a:gd name="connsiteY12" fmla="*/ 3531576 h 6235235"/>
              <a:gd name="connsiteX13" fmla="*/ 697991 w 4421093"/>
              <a:gd name="connsiteY13" fmla="*/ 3068678 h 6235235"/>
              <a:gd name="connsiteX14" fmla="*/ 505875 w 4421093"/>
              <a:gd name="connsiteY14" fmla="*/ 1863838 h 6235235"/>
              <a:gd name="connsiteX15" fmla="*/ 1161350 w 4421093"/>
              <a:gd name="connsiteY15" fmla="*/ 2120136 h 6235235"/>
              <a:gd name="connsiteX16" fmla="*/ 1251984 w 4421093"/>
              <a:gd name="connsiteY16" fmla="*/ 930056 h 6235235"/>
              <a:gd name="connsiteX0" fmla="*/ 1251984 w 4421093"/>
              <a:gd name="connsiteY0" fmla="*/ 930056 h 6235235"/>
              <a:gd name="connsiteX1" fmla="*/ 1858323 w 4421093"/>
              <a:gd name="connsiteY1" fmla="*/ 1896982 h 6235235"/>
              <a:gd name="connsiteX2" fmla="*/ 2353603 w 4421093"/>
              <a:gd name="connsiteY2" fmla="*/ 1976871 h 6235235"/>
              <a:gd name="connsiteX3" fmla="*/ 3130528 w 4421093"/>
              <a:gd name="connsiteY3" fmla="*/ 1657346 h 6235235"/>
              <a:gd name="connsiteX4" fmla="*/ 3074253 w 4421093"/>
              <a:gd name="connsiteY4" fmla="*/ 909889 h 6235235"/>
              <a:gd name="connsiteX5" fmla="*/ 3654218 w 4421093"/>
              <a:gd name="connsiteY5" fmla="*/ 699618 h 6235235"/>
              <a:gd name="connsiteX6" fmla="*/ 4318210 w 4421093"/>
              <a:gd name="connsiteY6" fmla="*/ 300311 h 6235235"/>
              <a:gd name="connsiteX7" fmla="*/ 4371521 w 4421093"/>
              <a:gd name="connsiteY7" fmla="*/ 343855 h 6235235"/>
              <a:gd name="connsiteX8" fmla="*/ 3811742 w 4421093"/>
              <a:gd name="connsiteY8" fmla="*/ 3086952 h 6235235"/>
              <a:gd name="connsiteX9" fmla="*/ 1519306 w 4421093"/>
              <a:gd name="connsiteY9" fmla="*/ 6163871 h 6235235"/>
              <a:gd name="connsiteX10" fmla="*/ 8786 w 4421093"/>
              <a:gd name="connsiteY10" fmla="*/ 5547036 h 6235235"/>
              <a:gd name="connsiteX11" fmla="*/ 328662 w 4421093"/>
              <a:gd name="connsiteY11" fmla="*/ 4589127 h 6235235"/>
              <a:gd name="connsiteX12" fmla="*/ 420442 w 4421093"/>
              <a:gd name="connsiteY12" fmla="*/ 3531576 h 6235235"/>
              <a:gd name="connsiteX13" fmla="*/ 697991 w 4421093"/>
              <a:gd name="connsiteY13" fmla="*/ 3068678 h 6235235"/>
              <a:gd name="connsiteX14" fmla="*/ 505875 w 4421093"/>
              <a:gd name="connsiteY14" fmla="*/ 1863838 h 6235235"/>
              <a:gd name="connsiteX15" fmla="*/ 1161350 w 4421093"/>
              <a:gd name="connsiteY15" fmla="*/ 2120136 h 6235235"/>
              <a:gd name="connsiteX16" fmla="*/ 1251984 w 4421093"/>
              <a:gd name="connsiteY16" fmla="*/ 930056 h 6235235"/>
              <a:gd name="connsiteX0" fmla="*/ 1251984 w 4421093"/>
              <a:gd name="connsiteY0" fmla="*/ 930056 h 6235235"/>
              <a:gd name="connsiteX1" fmla="*/ 1858323 w 4421093"/>
              <a:gd name="connsiteY1" fmla="*/ 1896982 h 6235235"/>
              <a:gd name="connsiteX2" fmla="*/ 2353603 w 4421093"/>
              <a:gd name="connsiteY2" fmla="*/ 1976871 h 6235235"/>
              <a:gd name="connsiteX3" fmla="*/ 3130528 w 4421093"/>
              <a:gd name="connsiteY3" fmla="*/ 1657346 h 6235235"/>
              <a:gd name="connsiteX4" fmla="*/ 3074253 w 4421093"/>
              <a:gd name="connsiteY4" fmla="*/ 909889 h 6235235"/>
              <a:gd name="connsiteX5" fmla="*/ 3654218 w 4421093"/>
              <a:gd name="connsiteY5" fmla="*/ 699618 h 6235235"/>
              <a:gd name="connsiteX6" fmla="*/ 4318210 w 4421093"/>
              <a:gd name="connsiteY6" fmla="*/ 300311 h 6235235"/>
              <a:gd name="connsiteX7" fmla="*/ 4371521 w 4421093"/>
              <a:gd name="connsiteY7" fmla="*/ 343855 h 6235235"/>
              <a:gd name="connsiteX8" fmla="*/ 3811742 w 4421093"/>
              <a:gd name="connsiteY8" fmla="*/ 3086952 h 6235235"/>
              <a:gd name="connsiteX9" fmla="*/ 1519306 w 4421093"/>
              <a:gd name="connsiteY9" fmla="*/ 6163871 h 6235235"/>
              <a:gd name="connsiteX10" fmla="*/ 8786 w 4421093"/>
              <a:gd name="connsiteY10" fmla="*/ 5547036 h 6235235"/>
              <a:gd name="connsiteX11" fmla="*/ 328662 w 4421093"/>
              <a:gd name="connsiteY11" fmla="*/ 4589127 h 6235235"/>
              <a:gd name="connsiteX12" fmla="*/ 420442 w 4421093"/>
              <a:gd name="connsiteY12" fmla="*/ 3531576 h 6235235"/>
              <a:gd name="connsiteX13" fmla="*/ 697991 w 4421093"/>
              <a:gd name="connsiteY13" fmla="*/ 3068678 h 6235235"/>
              <a:gd name="connsiteX14" fmla="*/ 505875 w 4421093"/>
              <a:gd name="connsiteY14" fmla="*/ 1863838 h 6235235"/>
              <a:gd name="connsiteX15" fmla="*/ 1161350 w 4421093"/>
              <a:gd name="connsiteY15" fmla="*/ 2120136 h 6235235"/>
              <a:gd name="connsiteX16" fmla="*/ 1251984 w 4421093"/>
              <a:gd name="connsiteY16" fmla="*/ 930056 h 6235235"/>
              <a:gd name="connsiteX0" fmla="*/ 1251984 w 4421093"/>
              <a:gd name="connsiteY0" fmla="*/ 930056 h 6235235"/>
              <a:gd name="connsiteX1" fmla="*/ 1858323 w 4421093"/>
              <a:gd name="connsiteY1" fmla="*/ 1896982 h 6235235"/>
              <a:gd name="connsiteX2" fmla="*/ 2353603 w 4421093"/>
              <a:gd name="connsiteY2" fmla="*/ 1976871 h 6235235"/>
              <a:gd name="connsiteX3" fmla="*/ 3130528 w 4421093"/>
              <a:gd name="connsiteY3" fmla="*/ 1657346 h 6235235"/>
              <a:gd name="connsiteX4" fmla="*/ 3074253 w 4421093"/>
              <a:gd name="connsiteY4" fmla="*/ 909889 h 6235235"/>
              <a:gd name="connsiteX5" fmla="*/ 3654218 w 4421093"/>
              <a:gd name="connsiteY5" fmla="*/ 699618 h 6235235"/>
              <a:gd name="connsiteX6" fmla="*/ 4318210 w 4421093"/>
              <a:gd name="connsiteY6" fmla="*/ 300311 h 6235235"/>
              <a:gd name="connsiteX7" fmla="*/ 4371521 w 4421093"/>
              <a:gd name="connsiteY7" fmla="*/ 343855 h 6235235"/>
              <a:gd name="connsiteX8" fmla="*/ 3811742 w 4421093"/>
              <a:gd name="connsiteY8" fmla="*/ 3086952 h 6235235"/>
              <a:gd name="connsiteX9" fmla="*/ 1519306 w 4421093"/>
              <a:gd name="connsiteY9" fmla="*/ 6163871 h 6235235"/>
              <a:gd name="connsiteX10" fmla="*/ 8786 w 4421093"/>
              <a:gd name="connsiteY10" fmla="*/ 5547036 h 6235235"/>
              <a:gd name="connsiteX11" fmla="*/ 328662 w 4421093"/>
              <a:gd name="connsiteY11" fmla="*/ 4589127 h 6235235"/>
              <a:gd name="connsiteX12" fmla="*/ 420442 w 4421093"/>
              <a:gd name="connsiteY12" fmla="*/ 3531576 h 6235235"/>
              <a:gd name="connsiteX13" fmla="*/ 697991 w 4421093"/>
              <a:gd name="connsiteY13" fmla="*/ 3068678 h 6235235"/>
              <a:gd name="connsiteX14" fmla="*/ 505875 w 4421093"/>
              <a:gd name="connsiteY14" fmla="*/ 1863838 h 6235235"/>
              <a:gd name="connsiteX15" fmla="*/ 1161350 w 4421093"/>
              <a:gd name="connsiteY15" fmla="*/ 2120136 h 6235235"/>
              <a:gd name="connsiteX16" fmla="*/ 1251984 w 4421093"/>
              <a:gd name="connsiteY16" fmla="*/ 930056 h 6235235"/>
              <a:gd name="connsiteX0" fmla="*/ 1283028 w 4452137"/>
              <a:gd name="connsiteY0" fmla="*/ 930056 h 6248286"/>
              <a:gd name="connsiteX1" fmla="*/ 1889367 w 4452137"/>
              <a:gd name="connsiteY1" fmla="*/ 1896982 h 6248286"/>
              <a:gd name="connsiteX2" fmla="*/ 2384647 w 4452137"/>
              <a:gd name="connsiteY2" fmla="*/ 1976871 h 6248286"/>
              <a:gd name="connsiteX3" fmla="*/ 3161572 w 4452137"/>
              <a:gd name="connsiteY3" fmla="*/ 1657346 h 6248286"/>
              <a:gd name="connsiteX4" fmla="*/ 3105297 w 4452137"/>
              <a:gd name="connsiteY4" fmla="*/ 909889 h 6248286"/>
              <a:gd name="connsiteX5" fmla="*/ 3685262 w 4452137"/>
              <a:gd name="connsiteY5" fmla="*/ 699618 h 6248286"/>
              <a:gd name="connsiteX6" fmla="*/ 4349254 w 4452137"/>
              <a:gd name="connsiteY6" fmla="*/ 300311 h 6248286"/>
              <a:gd name="connsiteX7" fmla="*/ 4402565 w 4452137"/>
              <a:gd name="connsiteY7" fmla="*/ 343855 h 6248286"/>
              <a:gd name="connsiteX8" fmla="*/ 3842786 w 4452137"/>
              <a:gd name="connsiteY8" fmla="*/ 3086952 h 6248286"/>
              <a:gd name="connsiteX9" fmla="*/ 1550350 w 4452137"/>
              <a:gd name="connsiteY9" fmla="*/ 6163871 h 6248286"/>
              <a:gd name="connsiteX10" fmla="*/ 39830 w 4452137"/>
              <a:gd name="connsiteY10" fmla="*/ 5547036 h 6248286"/>
              <a:gd name="connsiteX11" fmla="*/ 439675 w 4452137"/>
              <a:gd name="connsiteY11" fmla="*/ 4828604 h 6248286"/>
              <a:gd name="connsiteX12" fmla="*/ 451486 w 4452137"/>
              <a:gd name="connsiteY12" fmla="*/ 3531576 h 6248286"/>
              <a:gd name="connsiteX13" fmla="*/ 729035 w 4452137"/>
              <a:gd name="connsiteY13" fmla="*/ 3068678 h 6248286"/>
              <a:gd name="connsiteX14" fmla="*/ 536919 w 4452137"/>
              <a:gd name="connsiteY14" fmla="*/ 1863838 h 6248286"/>
              <a:gd name="connsiteX15" fmla="*/ 1192394 w 4452137"/>
              <a:gd name="connsiteY15" fmla="*/ 2120136 h 6248286"/>
              <a:gd name="connsiteX16" fmla="*/ 1283028 w 4452137"/>
              <a:gd name="connsiteY16" fmla="*/ 930056 h 6248286"/>
              <a:gd name="connsiteX0" fmla="*/ 1286941 w 4456050"/>
              <a:gd name="connsiteY0" fmla="*/ 930056 h 6248286"/>
              <a:gd name="connsiteX1" fmla="*/ 1893280 w 4456050"/>
              <a:gd name="connsiteY1" fmla="*/ 1896982 h 6248286"/>
              <a:gd name="connsiteX2" fmla="*/ 2388560 w 4456050"/>
              <a:gd name="connsiteY2" fmla="*/ 1976871 h 6248286"/>
              <a:gd name="connsiteX3" fmla="*/ 3165485 w 4456050"/>
              <a:gd name="connsiteY3" fmla="*/ 1657346 h 6248286"/>
              <a:gd name="connsiteX4" fmla="*/ 3109210 w 4456050"/>
              <a:gd name="connsiteY4" fmla="*/ 909889 h 6248286"/>
              <a:gd name="connsiteX5" fmla="*/ 3689175 w 4456050"/>
              <a:gd name="connsiteY5" fmla="*/ 699618 h 6248286"/>
              <a:gd name="connsiteX6" fmla="*/ 4353167 w 4456050"/>
              <a:gd name="connsiteY6" fmla="*/ 300311 h 6248286"/>
              <a:gd name="connsiteX7" fmla="*/ 4406478 w 4456050"/>
              <a:gd name="connsiteY7" fmla="*/ 343855 h 6248286"/>
              <a:gd name="connsiteX8" fmla="*/ 3846699 w 4456050"/>
              <a:gd name="connsiteY8" fmla="*/ 3086952 h 6248286"/>
              <a:gd name="connsiteX9" fmla="*/ 1554263 w 4456050"/>
              <a:gd name="connsiteY9" fmla="*/ 6163871 h 6248286"/>
              <a:gd name="connsiteX10" fmla="*/ 43743 w 4456050"/>
              <a:gd name="connsiteY10" fmla="*/ 5547036 h 6248286"/>
              <a:gd name="connsiteX11" fmla="*/ 443588 w 4456050"/>
              <a:gd name="connsiteY11" fmla="*/ 4828604 h 6248286"/>
              <a:gd name="connsiteX12" fmla="*/ 455399 w 4456050"/>
              <a:gd name="connsiteY12" fmla="*/ 3531576 h 6248286"/>
              <a:gd name="connsiteX13" fmla="*/ 732948 w 4456050"/>
              <a:gd name="connsiteY13" fmla="*/ 3068678 h 6248286"/>
              <a:gd name="connsiteX14" fmla="*/ 540832 w 4456050"/>
              <a:gd name="connsiteY14" fmla="*/ 1863838 h 6248286"/>
              <a:gd name="connsiteX15" fmla="*/ 1196307 w 4456050"/>
              <a:gd name="connsiteY15" fmla="*/ 2120136 h 6248286"/>
              <a:gd name="connsiteX16" fmla="*/ 1286941 w 4456050"/>
              <a:gd name="connsiteY16" fmla="*/ 930056 h 6248286"/>
              <a:gd name="connsiteX0" fmla="*/ 1280158 w 4449267"/>
              <a:gd name="connsiteY0" fmla="*/ 930056 h 6248286"/>
              <a:gd name="connsiteX1" fmla="*/ 1886497 w 4449267"/>
              <a:gd name="connsiteY1" fmla="*/ 1896982 h 6248286"/>
              <a:gd name="connsiteX2" fmla="*/ 2381777 w 4449267"/>
              <a:gd name="connsiteY2" fmla="*/ 1976871 h 6248286"/>
              <a:gd name="connsiteX3" fmla="*/ 3158702 w 4449267"/>
              <a:gd name="connsiteY3" fmla="*/ 1657346 h 6248286"/>
              <a:gd name="connsiteX4" fmla="*/ 3102427 w 4449267"/>
              <a:gd name="connsiteY4" fmla="*/ 909889 h 6248286"/>
              <a:gd name="connsiteX5" fmla="*/ 3682392 w 4449267"/>
              <a:gd name="connsiteY5" fmla="*/ 699618 h 6248286"/>
              <a:gd name="connsiteX6" fmla="*/ 4346384 w 4449267"/>
              <a:gd name="connsiteY6" fmla="*/ 300311 h 6248286"/>
              <a:gd name="connsiteX7" fmla="*/ 4399695 w 4449267"/>
              <a:gd name="connsiteY7" fmla="*/ 343855 h 6248286"/>
              <a:gd name="connsiteX8" fmla="*/ 3839916 w 4449267"/>
              <a:gd name="connsiteY8" fmla="*/ 3086952 h 6248286"/>
              <a:gd name="connsiteX9" fmla="*/ 1547480 w 4449267"/>
              <a:gd name="connsiteY9" fmla="*/ 6163871 h 6248286"/>
              <a:gd name="connsiteX10" fmla="*/ 36960 w 4449267"/>
              <a:gd name="connsiteY10" fmla="*/ 5547036 h 6248286"/>
              <a:gd name="connsiteX11" fmla="*/ 436805 w 4449267"/>
              <a:gd name="connsiteY11" fmla="*/ 4828604 h 6248286"/>
              <a:gd name="connsiteX12" fmla="*/ 448616 w 4449267"/>
              <a:gd name="connsiteY12" fmla="*/ 3531576 h 6248286"/>
              <a:gd name="connsiteX13" fmla="*/ 726165 w 4449267"/>
              <a:gd name="connsiteY13" fmla="*/ 3068678 h 6248286"/>
              <a:gd name="connsiteX14" fmla="*/ 534049 w 4449267"/>
              <a:gd name="connsiteY14" fmla="*/ 1863838 h 6248286"/>
              <a:gd name="connsiteX15" fmla="*/ 1189524 w 4449267"/>
              <a:gd name="connsiteY15" fmla="*/ 2120136 h 6248286"/>
              <a:gd name="connsiteX16" fmla="*/ 1280158 w 4449267"/>
              <a:gd name="connsiteY16" fmla="*/ 930056 h 6248286"/>
              <a:gd name="connsiteX0" fmla="*/ 1312939 w 4482048"/>
              <a:gd name="connsiteY0" fmla="*/ 930056 h 6248286"/>
              <a:gd name="connsiteX1" fmla="*/ 1919278 w 4482048"/>
              <a:gd name="connsiteY1" fmla="*/ 1896982 h 6248286"/>
              <a:gd name="connsiteX2" fmla="*/ 2414558 w 4482048"/>
              <a:gd name="connsiteY2" fmla="*/ 1976871 h 6248286"/>
              <a:gd name="connsiteX3" fmla="*/ 3191483 w 4482048"/>
              <a:gd name="connsiteY3" fmla="*/ 1657346 h 6248286"/>
              <a:gd name="connsiteX4" fmla="*/ 3135208 w 4482048"/>
              <a:gd name="connsiteY4" fmla="*/ 909889 h 6248286"/>
              <a:gd name="connsiteX5" fmla="*/ 3715173 w 4482048"/>
              <a:gd name="connsiteY5" fmla="*/ 699618 h 6248286"/>
              <a:gd name="connsiteX6" fmla="*/ 4379165 w 4482048"/>
              <a:gd name="connsiteY6" fmla="*/ 300311 h 6248286"/>
              <a:gd name="connsiteX7" fmla="*/ 4432476 w 4482048"/>
              <a:gd name="connsiteY7" fmla="*/ 343855 h 6248286"/>
              <a:gd name="connsiteX8" fmla="*/ 3872697 w 4482048"/>
              <a:gd name="connsiteY8" fmla="*/ 3086952 h 6248286"/>
              <a:gd name="connsiteX9" fmla="*/ 1580261 w 4482048"/>
              <a:gd name="connsiteY9" fmla="*/ 6163871 h 6248286"/>
              <a:gd name="connsiteX10" fmla="*/ 69741 w 4482048"/>
              <a:gd name="connsiteY10" fmla="*/ 5547036 h 6248286"/>
              <a:gd name="connsiteX11" fmla="*/ 274108 w 4482048"/>
              <a:gd name="connsiteY11" fmla="*/ 5111627 h 6248286"/>
              <a:gd name="connsiteX12" fmla="*/ 469586 w 4482048"/>
              <a:gd name="connsiteY12" fmla="*/ 4828604 h 6248286"/>
              <a:gd name="connsiteX13" fmla="*/ 481397 w 4482048"/>
              <a:gd name="connsiteY13" fmla="*/ 3531576 h 6248286"/>
              <a:gd name="connsiteX14" fmla="*/ 758946 w 4482048"/>
              <a:gd name="connsiteY14" fmla="*/ 3068678 h 6248286"/>
              <a:gd name="connsiteX15" fmla="*/ 566830 w 4482048"/>
              <a:gd name="connsiteY15" fmla="*/ 1863838 h 6248286"/>
              <a:gd name="connsiteX16" fmla="*/ 1222305 w 4482048"/>
              <a:gd name="connsiteY16" fmla="*/ 2120136 h 6248286"/>
              <a:gd name="connsiteX17" fmla="*/ 1312939 w 4482048"/>
              <a:gd name="connsiteY17" fmla="*/ 930056 h 6248286"/>
              <a:gd name="connsiteX0" fmla="*/ 1312939 w 4482048"/>
              <a:gd name="connsiteY0" fmla="*/ 930056 h 6246857"/>
              <a:gd name="connsiteX1" fmla="*/ 1919278 w 4482048"/>
              <a:gd name="connsiteY1" fmla="*/ 1896982 h 6246857"/>
              <a:gd name="connsiteX2" fmla="*/ 2414558 w 4482048"/>
              <a:gd name="connsiteY2" fmla="*/ 1976871 h 6246857"/>
              <a:gd name="connsiteX3" fmla="*/ 3191483 w 4482048"/>
              <a:gd name="connsiteY3" fmla="*/ 1657346 h 6246857"/>
              <a:gd name="connsiteX4" fmla="*/ 3135208 w 4482048"/>
              <a:gd name="connsiteY4" fmla="*/ 909889 h 6246857"/>
              <a:gd name="connsiteX5" fmla="*/ 3715173 w 4482048"/>
              <a:gd name="connsiteY5" fmla="*/ 699618 h 6246857"/>
              <a:gd name="connsiteX6" fmla="*/ 4379165 w 4482048"/>
              <a:gd name="connsiteY6" fmla="*/ 300311 h 6246857"/>
              <a:gd name="connsiteX7" fmla="*/ 4432476 w 4482048"/>
              <a:gd name="connsiteY7" fmla="*/ 343855 h 6246857"/>
              <a:gd name="connsiteX8" fmla="*/ 3872697 w 4482048"/>
              <a:gd name="connsiteY8" fmla="*/ 3086952 h 6246857"/>
              <a:gd name="connsiteX9" fmla="*/ 1580261 w 4482048"/>
              <a:gd name="connsiteY9" fmla="*/ 6163871 h 6246857"/>
              <a:gd name="connsiteX10" fmla="*/ 69741 w 4482048"/>
              <a:gd name="connsiteY10" fmla="*/ 5547036 h 6246857"/>
              <a:gd name="connsiteX11" fmla="*/ 274108 w 4482048"/>
              <a:gd name="connsiteY11" fmla="*/ 4937462 h 6246857"/>
              <a:gd name="connsiteX12" fmla="*/ 469586 w 4482048"/>
              <a:gd name="connsiteY12" fmla="*/ 4828604 h 6246857"/>
              <a:gd name="connsiteX13" fmla="*/ 481397 w 4482048"/>
              <a:gd name="connsiteY13" fmla="*/ 3531576 h 6246857"/>
              <a:gd name="connsiteX14" fmla="*/ 758946 w 4482048"/>
              <a:gd name="connsiteY14" fmla="*/ 3068678 h 6246857"/>
              <a:gd name="connsiteX15" fmla="*/ 566830 w 4482048"/>
              <a:gd name="connsiteY15" fmla="*/ 1863838 h 6246857"/>
              <a:gd name="connsiteX16" fmla="*/ 1222305 w 4482048"/>
              <a:gd name="connsiteY16" fmla="*/ 2120136 h 6246857"/>
              <a:gd name="connsiteX17" fmla="*/ 1312939 w 4482048"/>
              <a:gd name="connsiteY17" fmla="*/ 930056 h 6246857"/>
              <a:gd name="connsiteX0" fmla="*/ 1262077 w 4431186"/>
              <a:gd name="connsiteY0" fmla="*/ 930056 h 6242057"/>
              <a:gd name="connsiteX1" fmla="*/ 1868416 w 4431186"/>
              <a:gd name="connsiteY1" fmla="*/ 1896982 h 6242057"/>
              <a:gd name="connsiteX2" fmla="*/ 2363696 w 4431186"/>
              <a:gd name="connsiteY2" fmla="*/ 1976871 h 6242057"/>
              <a:gd name="connsiteX3" fmla="*/ 3140621 w 4431186"/>
              <a:gd name="connsiteY3" fmla="*/ 1657346 h 6242057"/>
              <a:gd name="connsiteX4" fmla="*/ 3084346 w 4431186"/>
              <a:gd name="connsiteY4" fmla="*/ 909889 h 6242057"/>
              <a:gd name="connsiteX5" fmla="*/ 3664311 w 4431186"/>
              <a:gd name="connsiteY5" fmla="*/ 699618 h 6242057"/>
              <a:gd name="connsiteX6" fmla="*/ 4328303 w 4431186"/>
              <a:gd name="connsiteY6" fmla="*/ 300311 h 6242057"/>
              <a:gd name="connsiteX7" fmla="*/ 4381614 w 4431186"/>
              <a:gd name="connsiteY7" fmla="*/ 343855 h 6242057"/>
              <a:gd name="connsiteX8" fmla="*/ 3821835 w 4431186"/>
              <a:gd name="connsiteY8" fmla="*/ 3086952 h 6242057"/>
              <a:gd name="connsiteX9" fmla="*/ 1529399 w 4431186"/>
              <a:gd name="connsiteY9" fmla="*/ 6163871 h 6242057"/>
              <a:gd name="connsiteX10" fmla="*/ 18879 w 4431186"/>
              <a:gd name="connsiteY10" fmla="*/ 5547036 h 6242057"/>
              <a:gd name="connsiteX11" fmla="*/ 223246 w 4431186"/>
              <a:gd name="connsiteY11" fmla="*/ 4937462 h 6242057"/>
              <a:gd name="connsiteX12" fmla="*/ 418724 w 4431186"/>
              <a:gd name="connsiteY12" fmla="*/ 4828604 h 6242057"/>
              <a:gd name="connsiteX13" fmla="*/ 430535 w 4431186"/>
              <a:gd name="connsiteY13" fmla="*/ 3531576 h 6242057"/>
              <a:gd name="connsiteX14" fmla="*/ 708084 w 4431186"/>
              <a:gd name="connsiteY14" fmla="*/ 3068678 h 6242057"/>
              <a:gd name="connsiteX15" fmla="*/ 515968 w 4431186"/>
              <a:gd name="connsiteY15" fmla="*/ 1863838 h 6242057"/>
              <a:gd name="connsiteX16" fmla="*/ 1171443 w 4431186"/>
              <a:gd name="connsiteY16" fmla="*/ 2120136 h 6242057"/>
              <a:gd name="connsiteX17" fmla="*/ 1262077 w 4431186"/>
              <a:gd name="connsiteY17" fmla="*/ 930056 h 6242057"/>
              <a:gd name="connsiteX0" fmla="*/ 1258848 w 4427957"/>
              <a:gd name="connsiteY0" fmla="*/ 930056 h 6292976"/>
              <a:gd name="connsiteX1" fmla="*/ 1865187 w 4427957"/>
              <a:gd name="connsiteY1" fmla="*/ 1896982 h 6292976"/>
              <a:gd name="connsiteX2" fmla="*/ 2360467 w 4427957"/>
              <a:gd name="connsiteY2" fmla="*/ 1976871 h 6292976"/>
              <a:gd name="connsiteX3" fmla="*/ 3137392 w 4427957"/>
              <a:gd name="connsiteY3" fmla="*/ 1657346 h 6292976"/>
              <a:gd name="connsiteX4" fmla="*/ 3081117 w 4427957"/>
              <a:gd name="connsiteY4" fmla="*/ 909889 h 6292976"/>
              <a:gd name="connsiteX5" fmla="*/ 3661082 w 4427957"/>
              <a:gd name="connsiteY5" fmla="*/ 699618 h 6292976"/>
              <a:gd name="connsiteX6" fmla="*/ 4325074 w 4427957"/>
              <a:gd name="connsiteY6" fmla="*/ 300311 h 6292976"/>
              <a:gd name="connsiteX7" fmla="*/ 4378385 w 4427957"/>
              <a:gd name="connsiteY7" fmla="*/ 343855 h 6292976"/>
              <a:gd name="connsiteX8" fmla="*/ 3818606 w 4427957"/>
              <a:gd name="connsiteY8" fmla="*/ 3086952 h 6292976"/>
              <a:gd name="connsiteX9" fmla="*/ 1526170 w 4427957"/>
              <a:gd name="connsiteY9" fmla="*/ 6163871 h 6292976"/>
              <a:gd name="connsiteX10" fmla="*/ 184475 w 4427957"/>
              <a:gd name="connsiteY10" fmla="*/ 5699434 h 6292976"/>
              <a:gd name="connsiteX11" fmla="*/ 15650 w 4427957"/>
              <a:gd name="connsiteY11" fmla="*/ 5547036 h 6292976"/>
              <a:gd name="connsiteX12" fmla="*/ 220017 w 4427957"/>
              <a:gd name="connsiteY12" fmla="*/ 4937462 h 6292976"/>
              <a:gd name="connsiteX13" fmla="*/ 415495 w 4427957"/>
              <a:gd name="connsiteY13" fmla="*/ 4828604 h 6292976"/>
              <a:gd name="connsiteX14" fmla="*/ 427306 w 4427957"/>
              <a:gd name="connsiteY14" fmla="*/ 3531576 h 6292976"/>
              <a:gd name="connsiteX15" fmla="*/ 704855 w 4427957"/>
              <a:gd name="connsiteY15" fmla="*/ 3068678 h 6292976"/>
              <a:gd name="connsiteX16" fmla="*/ 512739 w 4427957"/>
              <a:gd name="connsiteY16" fmla="*/ 1863838 h 6292976"/>
              <a:gd name="connsiteX17" fmla="*/ 1168214 w 4427957"/>
              <a:gd name="connsiteY17" fmla="*/ 2120136 h 6292976"/>
              <a:gd name="connsiteX18" fmla="*/ 1258848 w 4427957"/>
              <a:gd name="connsiteY18" fmla="*/ 930056 h 6292976"/>
              <a:gd name="connsiteX0" fmla="*/ 1258848 w 4427957"/>
              <a:gd name="connsiteY0" fmla="*/ 930056 h 6271889"/>
              <a:gd name="connsiteX1" fmla="*/ 1865187 w 4427957"/>
              <a:gd name="connsiteY1" fmla="*/ 1896982 h 6271889"/>
              <a:gd name="connsiteX2" fmla="*/ 2360467 w 4427957"/>
              <a:gd name="connsiteY2" fmla="*/ 1976871 h 6271889"/>
              <a:gd name="connsiteX3" fmla="*/ 3137392 w 4427957"/>
              <a:gd name="connsiteY3" fmla="*/ 1657346 h 6271889"/>
              <a:gd name="connsiteX4" fmla="*/ 3081117 w 4427957"/>
              <a:gd name="connsiteY4" fmla="*/ 909889 h 6271889"/>
              <a:gd name="connsiteX5" fmla="*/ 3661082 w 4427957"/>
              <a:gd name="connsiteY5" fmla="*/ 699618 h 6271889"/>
              <a:gd name="connsiteX6" fmla="*/ 4325074 w 4427957"/>
              <a:gd name="connsiteY6" fmla="*/ 300311 h 6271889"/>
              <a:gd name="connsiteX7" fmla="*/ 4378385 w 4427957"/>
              <a:gd name="connsiteY7" fmla="*/ 343855 h 6271889"/>
              <a:gd name="connsiteX8" fmla="*/ 3818606 w 4427957"/>
              <a:gd name="connsiteY8" fmla="*/ 3086952 h 6271889"/>
              <a:gd name="connsiteX9" fmla="*/ 1526170 w 4427957"/>
              <a:gd name="connsiteY9" fmla="*/ 6163871 h 6271889"/>
              <a:gd name="connsiteX10" fmla="*/ 184475 w 4427957"/>
              <a:gd name="connsiteY10" fmla="*/ 5481727 h 6271889"/>
              <a:gd name="connsiteX11" fmla="*/ 15650 w 4427957"/>
              <a:gd name="connsiteY11" fmla="*/ 5547036 h 6271889"/>
              <a:gd name="connsiteX12" fmla="*/ 220017 w 4427957"/>
              <a:gd name="connsiteY12" fmla="*/ 4937462 h 6271889"/>
              <a:gd name="connsiteX13" fmla="*/ 415495 w 4427957"/>
              <a:gd name="connsiteY13" fmla="*/ 4828604 h 6271889"/>
              <a:gd name="connsiteX14" fmla="*/ 427306 w 4427957"/>
              <a:gd name="connsiteY14" fmla="*/ 3531576 h 6271889"/>
              <a:gd name="connsiteX15" fmla="*/ 704855 w 4427957"/>
              <a:gd name="connsiteY15" fmla="*/ 3068678 h 6271889"/>
              <a:gd name="connsiteX16" fmla="*/ 512739 w 4427957"/>
              <a:gd name="connsiteY16" fmla="*/ 1863838 h 6271889"/>
              <a:gd name="connsiteX17" fmla="*/ 1168214 w 4427957"/>
              <a:gd name="connsiteY17" fmla="*/ 2120136 h 6271889"/>
              <a:gd name="connsiteX18" fmla="*/ 1258848 w 4427957"/>
              <a:gd name="connsiteY18" fmla="*/ 930056 h 6271889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512739 w 4427957"/>
              <a:gd name="connsiteY16" fmla="*/ 1863838 h 6278878"/>
              <a:gd name="connsiteX17" fmla="*/ 1168214 w 4427957"/>
              <a:gd name="connsiteY17" fmla="*/ 2120136 h 6278878"/>
              <a:gd name="connsiteX18" fmla="*/ 1258848 w 4427957"/>
              <a:gd name="connsiteY18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522121 w 4427957"/>
              <a:gd name="connsiteY16" fmla="*/ 2412066 h 6278878"/>
              <a:gd name="connsiteX17" fmla="*/ 512739 w 4427957"/>
              <a:gd name="connsiteY17" fmla="*/ 1863838 h 6278878"/>
              <a:gd name="connsiteX18" fmla="*/ 1168214 w 4427957"/>
              <a:gd name="connsiteY18" fmla="*/ 2120136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68214 w 4427957"/>
              <a:gd name="connsiteY18" fmla="*/ 2120136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68214 w 4427957"/>
              <a:gd name="connsiteY18" fmla="*/ 2120136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68214 w 4427957"/>
              <a:gd name="connsiteY18" fmla="*/ 2120136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50444 w 4427957"/>
              <a:gd name="connsiteY18" fmla="*/ 2076595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50444 w 4427957"/>
              <a:gd name="connsiteY18" fmla="*/ 2076595 h 6278878"/>
              <a:gd name="connsiteX19" fmla="*/ 1258848 w 4427957"/>
              <a:gd name="connsiteY19" fmla="*/ 930056 h 6278878"/>
              <a:gd name="connsiteX0" fmla="*/ 1258848 w 4427957"/>
              <a:gd name="connsiteY0" fmla="*/ 930056 h 6278878"/>
              <a:gd name="connsiteX1" fmla="*/ 1865187 w 4427957"/>
              <a:gd name="connsiteY1" fmla="*/ 1896982 h 6278878"/>
              <a:gd name="connsiteX2" fmla="*/ 2360467 w 4427957"/>
              <a:gd name="connsiteY2" fmla="*/ 1976871 h 6278878"/>
              <a:gd name="connsiteX3" fmla="*/ 3137392 w 4427957"/>
              <a:gd name="connsiteY3" fmla="*/ 1657346 h 6278878"/>
              <a:gd name="connsiteX4" fmla="*/ 3081117 w 4427957"/>
              <a:gd name="connsiteY4" fmla="*/ 909889 h 6278878"/>
              <a:gd name="connsiteX5" fmla="*/ 3661082 w 4427957"/>
              <a:gd name="connsiteY5" fmla="*/ 699618 h 6278878"/>
              <a:gd name="connsiteX6" fmla="*/ 4325074 w 4427957"/>
              <a:gd name="connsiteY6" fmla="*/ 300311 h 6278878"/>
              <a:gd name="connsiteX7" fmla="*/ 4378385 w 4427957"/>
              <a:gd name="connsiteY7" fmla="*/ 343855 h 6278878"/>
              <a:gd name="connsiteX8" fmla="*/ 3818606 w 4427957"/>
              <a:gd name="connsiteY8" fmla="*/ 3086952 h 6278878"/>
              <a:gd name="connsiteX9" fmla="*/ 1526170 w 4427957"/>
              <a:gd name="connsiteY9" fmla="*/ 6163871 h 6278878"/>
              <a:gd name="connsiteX10" fmla="*/ 184475 w 4427957"/>
              <a:gd name="connsiteY10" fmla="*/ 5481727 h 6278878"/>
              <a:gd name="connsiteX11" fmla="*/ 15650 w 4427957"/>
              <a:gd name="connsiteY11" fmla="*/ 5547036 h 6278878"/>
              <a:gd name="connsiteX12" fmla="*/ 220017 w 4427957"/>
              <a:gd name="connsiteY12" fmla="*/ 4937462 h 6278878"/>
              <a:gd name="connsiteX13" fmla="*/ 415495 w 4427957"/>
              <a:gd name="connsiteY13" fmla="*/ 4828604 h 6278878"/>
              <a:gd name="connsiteX14" fmla="*/ 427306 w 4427957"/>
              <a:gd name="connsiteY14" fmla="*/ 3531576 h 6278878"/>
              <a:gd name="connsiteX15" fmla="*/ 704855 w 4427957"/>
              <a:gd name="connsiteY15" fmla="*/ 3068678 h 6278878"/>
              <a:gd name="connsiteX16" fmla="*/ 424382 w 4427957"/>
              <a:gd name="connsiteY16" fmla="*/ 2390296 h 6278878"/>
              <a:gd name="connsiteX17" fmla="*/ 512739 w 4427957"/>
              <a:gd name="connsiteY17" fmla="*/ 1863838 h 6278878"/>
              <a:gd name="connsiteX18" fmla="*/ 1150444 w 4427957"/>
              <a:gd name="connsiteY18" fmla="*/ 2076595 h 6278878"/>
              <a:gd name="connsiteX19" fmla="*/ 1258848 w 4427957"/>
              <a:gd name="connsiteY19" fmla="*/ 930056 h 627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27957" h="6278878">
                <a:moveTo>
                  <a:pt x="1258848" y="930056"/>
                </a:moveTo>
                <a:cubicBezTo>
                  <a:pt x="1377972" y="900121"/>
                  <a:pt x="1681584" y="1722513"/>
                  <a:pt x="1865187" y="1896982"/>
                </a:cubicBezTo>
                <a:cubicBezTo>
                  <a:pt x="2048790" y="2071451"/>
                  <a:pt x="2320217" y="1897073"/>
                  <a:pt x="2360467" y="1976871"/>
                </a:cubicBezTo>
                <a:cubicBezTo>
                  <a:pt x="2750210" y="1976843"/>
                  <a:pt x="2880146" y="2049225"/>
                  <a:pt x="3137392" y="1657346"/>
                </a:cubicBezTo>
                <a:cubicBezTo>
                  <a:pt x="3044251" y="1530315"/>
                  <a:pt x="2996797" y="1076767"/>
                  <a:pt x="3081117" y="909889"/>
                </a:cubicBezTo>
                <a:cubicBezTo>
                  <a:pt x="3165437" y="743011"/>
                  <a:pt x="3505587" y="833870"/>
                  <a:pt x="3661082" y="699618"/>
                </a:cubicBezTo>
                <a:cubicBezTo>
                  <a:pt x="3946403" y="897974"/>
                  <a:pt x="3830856" y="-623701"/>
                  <a:pt x="4325074" y="300311"/>
                </a:cubicBezTo>
                <a:cubicBezTo>
                  <a:pt x="4435739" y="244646"/>
                  <a:pt x="4462796" y="-120585"/>
                  <a:pt x="4378385" y="343855"/>
                </a:cubicBezTo>
                <a:cubicBezTo>
                  <a:pt x="4018527" y="1940369"/>
                  <a:pt x="4107382" y="2552361"/>
                  <a:pt x="3818606" y="3086952"/>
                </a:cubicBezTo>
                <a:cubicBezTo>
                  <a:pt x="3529830" y="3621543"/>
                  <a:pt x="2131859" y="5728457"/>
                  <a:pt x="1526170" y="6163871"/>
                </a:cubicBezTo>
                <a:cubicBezTo>
                  <a:pt x="920481" y="6599285"/>
                  <a:pt x="258520" y="5671616"/>
                  <a:pt x="184475" y="5481727"/>
                </a:cubicBezTo>
                <a:cubicBezTo>
                  <a:pt x="-67278" y="5378921"/>
                  <a:pt x="9726" y="5637747"/>
                  <a:pt x="15650" y="5547036"/>
                </a:cubicBezTo>
                <a:cubicBezTo>
                  <a:pt x="21574" y="5456325"/>
                  <a:pt x="153376" y="5057201"/>
                  <a:pt x="220017" y="4937462"/>
                </a:cubicBezTo>
                <a:cubicBezTo>
                  <a:pt x="286658" y="4817723"/>
                  <a:pt x="380947" y="5062918"/>
                  <a:pt x="415495" y="4828604"/>
                </a:cubicBezTo>
                <a:cubicBezTo>
                  <a:pt x="450043" y="4594290"/>
                  <a:pt x="379079" y="3824897"/>
                  <a:pt x="427306" y="3531576"/>
                </a:cubicBezTo>
                <a:cubicBezTo>
                  <a:pt x="475533" y="3238255"/>
                  <a:pt x="705342" y="3258891"/>
                  <a:pt x="704855" y="3068678"/>
                </a:cubicBezTo>
                <a:cubicBezTo>
                  <a:pt x="704368" y="2878465"/>
                  <a:pt x="731848" y="2395166"/>
                  <a:pt x="424382" y="2390296"/>
                </a:cubicBezTo>
                <a:cubicBezTo>
                  <a:pt x="392363" y="2189490"/>
                  <a:pt x="405057" y="1912493"/>
                  <a:pt x="512739" y="1863838"/>
                </a:cubicBezTo>
                <a:cubicBezTo>
                  <a:pt x="786180" y="2163714"/>
                  <a:pt x="1197544" y="2381229"/>
                  <a:pt x="1150444" y="2076595"/>
                </a:cubicBezTo>
                <a:cubicBezTo>
                  <a:pt x="1103344" y="1771961"/>
                  <a:pt x="1139724" y="959991"/>
                  <a:pt x="1258848" y="93005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Szabadkézi sokszög 83"/>
          <p:cNvSpPr/>
          <p:nvPr/>
        </p:nvSpPr>
        <p:spPr>
          <a:xfrm>
            <a:off x="1738006" y="4926319"/>
            <a:ext cx="2152352" cy="1298313"/>
          </a:xfrm>
          <a:custGeom>
            <a:avLst/>
            <a:gdLst>
              <a:gd name="connsiteX0" fmla="*/ 926387 w 3248346"/>
              <a:gd name="connsiteY0" fmla="*/ 20549 h 4179870"/>
              <a:gd name="connsiteX1" fmla="*/ 1378450 w 3248346"/>
              <a:gd name="connsiteY1" fmla="*/ 267128 h 4179870"/>
              <a:gd name="connsiteX2" fmla="*/ 2590801 w 3248346"/>
              <a:gd name="connsiteY2" fmla="*/ 914400 h 4179870"/>
              <a:gd name="connsiteX3" fmla="*/ 2457237 w 3248346"/>
              <a:gd name="connsiteY3" fmla="*/ 2095928 h 4179870"/>
              <a:gd name="connsiteX4" fmla="*/ 2179834 w 3248346"/>
              <a:gd name="connsiteY4" fmla="*/ 2753475 h 4179870"/>
              <a:gd name="connsiteX5" fmla="*/ 3166153 w 3248346"/>
              <a:gd name="connsiteY5" fmla="*/ 3719245 h 4179870"/>
              <a:gd name="connsiteX6" fmla="*/ 1686675 w 3248346"/>
              <a:gd name="connsiteY6" fmla="*/ 4171308 h 4179870"/>
              <a:gd name="connsiteX7" fmla="*/ 155825 w 3248346"/>
              <a:gd name="connsiteY7" fmla="*/ 3770616 h 4179870"/>
              <a:gd name="connsiteX8" fmla="*/ 751726 w 3248346"/>
              <a:gd name="connsiteY8" fmla="*/ 2198670 h 4179870"/>
              <a:gd name="connsiteX9" fmla="*/ 299664 w 3248346"/>
              <a:gd name="connsiteY9" fmla="*/ 924675 h 4179870"/>
              <a:gd name="connsiteX10" fmla="*/ 1039403 w 3248346"/>
              <a:gd name="connsiteY10" fmla="*/ 133564 h 4179870"/>
              <a:gd name="connsiteX11" fmla="*/ 1070225 w 3248346"/>
              <a:gd name="connsiteY11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1070225 w 3248346"/>
              <a:gd name="connsiteY12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889697 w 3248346"/>
              <a:gd name="connsiteY12" fmla="*/ 123290 h 4179870"/>
              <a:gd name="connsiteX0" fmla="*/ 926387 w 3248346"/>
              <a:gd name="connsiteY0" fmla="*/ 0 h 4159321"/>
              <a:gd name="connsiteX1" fmla="*/ 1136722 w 3248346"/>
              <a:gd name="connsiteY1" fmla="*/ 0 h 4159321"/>
              <a:gd name="connsiteX2" fmla="*/ 1378450 w 3248346"/>
              <a:gd name="connsiteY2" fmla="*/ 246579 h 4159321"/>
              <a:gd name="connsiteX3" fmla="*/ 2590801 w 3248346"/>
              <a:gd name="connsiteY3" fmla="*/ 893851 h 4159321"/>
              <a:gd name="connsiteX4" fmla="*/ 2457237 w 3248346"/>
              <a:gd name="connsiteY4" fmla="*/ 2075379 h 4159321"/>
              <a:gd name="connsiteX5" fmla="*/ 2179834 w 3248346"/>
              <a:gd name="connsiteY5" fmla="*/ 2732926 h 4159321"/>
              <a:gd name="connsiteX6" fmla="*/ 3166153 w 3248346"/>
              <a:gd name="connsiteY6" fmla="*/ 3698696 h 4159321"/>
              <a:gd name="connsiteX7" fmla="*/ 1686675 w 3248346"/>
              <a:gd name="connsiteY7" fmla="*/ 4150759 h 4159321"/>
              <a:gd name="connsiteX8" fmla="*/ 155825 w 3248346"/>
              <a:gd name="connsiteY8" fmla="*/ 3750067 h 4159321"/>
              <a:gd name="connsiteX9" fmla="*/ 751726 w 3248346"/>
              <a:gd name="connsiteY9" fmla="*/ 2178121 h 4159321"/>
              <a:gd name="connsiteX10" fmla="*/ 299664 w 3248346"/>
              <a:gd name="connsiteY10" fmla="*/ 904126 h 4159321"/>
              <a:gd name="connsiteX11" fmla="*/ 714859 w 3248346"/>
              <a:gd name="connsiteY11" fmla="*/ 301655 h 4159321"/>
              <a:gd name="connsiteX12" fmla="*/ 889697 w 3248346"/>
              <a:gd name="connsiteY12" fmla="*/ 102741 h 4159321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534968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85694 h 3940351"/>
              <a:gd name="connsiteX1" fmla="*/ 1136722 w 3248346"/>
              <a:gd name="connsiteY1" fmla="*/ 113686 h 3940351"/>
              <a:gd name="connsiteX2" fmla="*/ 1378450 w 3248346"/>
              <a:gd name="connsiteY2" fmla="*/ 27609 h 3940351"/>
              <a:gd name="connsiteX3" fmla="*/ 2590801 w 3248346"/>
              <a:gd name="connsiteY3" fmla="*/ 674881 h 3940351"/>
              <a:gd name="connsiteX4" fmla="*/ 2457237 w 3248346"/>
              <a:gd name="connsiteY4" fmla="*/ 1856409 h 3940351"/>
              <a:gd name="connsiteX5" fmla="*/ 2179834 w 3248346"/>
              <a:gd name="connsiteY5" fmla="*/ 2513956 h 3940351"/>
              <a:gd name="connsiteX6" fmla="*/ 3166153 w 3248346"/>
              <a:gd name="connsiteY6" fmla="*/ 3479726 h 3940351"/>
              <a:gd name="connsiteX7" fmla="*/ 1686675 w 3248346"/>
              <a:gd name="connsiteY7" fmla="*/ 3931789 h 3940351"/>
              <a:gd name="connsiteX8" fmla="*/ 155825 w 3248346"/>
              <a:gd name="connsiteY8" fmla="*/ 3531097 h 3940351"/>
              <a:gd name="connsiteX9" fmla="*/ 751726 w 3248346"/>
              <a:gd name="connsiteY9" fmla="*/ 1959151 h 3940351"/>
              <a:gd name="connsiteX10" fmla="*/ 299664 w 3248346"/>
              <a:gd name="connsiteY10" fmla="*/ 685156 h 3940351"/>
              <a:gd name="connsiteX11" fmla="*/ 714859 w 3248346"/>
              <a:gd name="connsiteY11" fmla="*/ 82685 h 3940351"/>
              <a:gd name="connsiteX12" fmla="*/ 889697 w 3248346"/>
              <a:gd name="connsiteY12" fmla="*/ 189043 h 3940351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604084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559296 w 3526175"/>
              <a:gd name="connsiteY10" fmla="*/ 1539211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1254411 w 3526175"/>
              <a:gd name="connsiteY11" fmla="*/ 1341404 h 4461750"/>
              <a:gd name="connsiteX12" fmla="*/ 889697 w 3526175"/>
              <a:gd name="connsiteY12" fmla="*/ 710442 h 4461750"/>
              <a:gd name="connsiteX0" fmla="*/ 796312 w 3240505"/>
              <a:gd name="connsiteY0" fmla="*/ 480218 h 4226913"/>
              <a:gd name="connsiteX1" fmla="*/ 1006647 w 3240505"/>
              <a:gd name="connsiteY1" fmla="*/ 408210 h 4226913"/>
              <a:gd name="connsiteX2" fmla="*/ 1248375 w 3240505"/>
              <a:gd name="connsiteY2" fmla="*/ 322133 h 4226913"/>
              <a:gd name="connsiteX3" fmla="*/ 3216302 w 3240505"/>
              <a:gd name="connsiteY3" fmla="*/ 77925 h 4226913"/>
              <a:gd name="connsiteX4" fmla="*/ 2327162 w 3240505"/>
              <a:gd name="connsiteY4" fmla="*/ 2150933 h 4226913"/>
              <a:gd name="connsiteX5" fmla="*/ 2049759 w 3240505"/>
              <a:gd name="connsiteY5" fmla="*/ 2808480 h 4226913"/>
              <a:gd name="connsiteX6" fmla="*/ 3036078 w 3240505"/>
              <a:gd name="connsiteY6" fmla="*/ 3774250 h 4226913"/>
              <a:gd name="connsiteX7" fmla="*/ 1556600 w 3240505"/>
              <a:gd name="connsiteY7" fmla="*/ 4226313 h 4226913"/>
              <a:gd name="connsiteX8" fmla="*/ 25750 w 3240505"/>
              <a:gd name="connsiteY8" fmla="*/ 3825621 h 4226913"/>
              <a:gd name="connsiteX9" fmla="*/ 621651 w 3240505"/>
              <a:gd name="connsiteY9" fmla="*/ 2253675 h 4226913"/>
              <a:gd name="connsiteX10" fmla="*/ 960661 w 3240505"/>
              <a:gd name="connsiteY10" fmla="*/ 1644992 h 4226913"/>
              <a:gd name="connsiteX11" fmla="*/ 1124336 w 3240505"/>
              <a:gd name="connsiteY11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11" fmla="*/ 1006647 w 3240505"/>
              <a:gd name="connsiteY11" fmla="*/ 408210 h 4226913"/>
              <a:gd name="connsiteX0" fmla="*/ 1124336 w 3240505"/>
              <a:gd name="connsiteY0" fmla="*/ 1114529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124336 w 3217715"/>
              <a:gd name="connsiteY0" fmla="*/ 1071149 h 4183533"/>
              <a:gd name="connsiteX1" fmla="*/ 2100145 w 3217715"/>
              <a:gd name="connsiteY1" fmla="*/ 697288 h 4183533"/>
              <a:gd name="connsiteX2" fmla="*/ 3216302 w 3217715"/>
              <a:gd name="connsiteY2" fmla="*/ 34545 h 4183533"/>
              <a:gd name="connsiteX3" fmla="*/ 2327162 w 3217715"/>
              <a:gd name="connsiteY3" fmla="*/ 2107553 h 4183533"/>
              <a:gd name="connsiteX4" fmla="*/ 2049759 w 3217715"/>
              <a:gd name="connsiteY4" fmla="*/ 2765100 h 4183533"/>
              <a:gd name="connsiteX5" fmla="*/ 3036078 w 3217715"/>
              <a:gd name="connsiteY5" fmla="*/ 3730870 h 4183533"/>
              <a:gd name="connsiteX6" fmla="*/ 1556600 w 3217715"/>
              <a:gd name="connsiteY6" fmla="*/ 4182933 h 4183533"/>
              <a:gd name="connsiteX7" fmla="*/ 25750 w 3217715"/>
              <a:gd name="connsiteY7" fmla="*/ 3782241 h 4183533"/>
              <a:gd name="connsiteX8" fmla="*/ 621651 w 3217715"/>
              <a:gd name="connsiteY8" fmla="*/ 2210295 h 4183533"/>
              <a:gd name="connsiteX9" fmla="*/ 960661 w 3217715"/>
              <a:gd name="connsiteY9" fmla="*/ 1601612 h 4183533"/>
              <a:gd name="connsiteX10" fmla="*/ 1124336 w 3217715"/>
              <a:gd name="connsiteY10" fmla="*/ 1071149 h 4183533"/>
              <a:gd name="connsiteX0" fmla="*/ 1124336 w 3217715"/>
              <a:gd name="connsiteY0" fmla="*/ 373861 h 3486245"/>
              <a:gd name="connsiteX1" fmla="*/ 2100145 w 3217715"/>
              <a:gd name="connsiteY1" fmla="*/ 0 h 3486245"/>
              <a:gd name="connsiteX2" fmla="*/ 3216302 w 3217715"/>
              <a:gd name="connsiteY2" fmla="*/ 951600 h 3486245"/>
              <a:gd name="connsiteX3" fmla="*/ 2327162 w 3217715"/>
              <a:gd name="connsiteY3" fmla="*/ 1410265 h 3486245"/>
              <a:gd name="connsiteX4" fmla="*/ 2049759 w 3217715"/>
              <a:gd name="connsiteY4" fmla="*/ 2067812 h 3486245"/>
              <a:gd name="connsiteX5" fmla="*/ 3036078 w 3217715"/>
              <a:gd name="connsiteY5" fmla="*/ 3033582 h 3486245"/>
              <a:gd name="connsiteX6" fmla="*/ 1556600 w 3217715"/>
              <a:gd name="connsiteY6" fmla="*/ 3485645 h 3486245"/>
              <a:gd name="connsiteX7" fmla="*/ 25750 w 3217715"/>
              <a:gd name="connsiteY7" fmla="*/ 3084953 h 3486245"/>
              <a:gd name="connsiteX8" fmla="*/ 621651 w 3217715"/>
              <a:gd name="connsiteY8" fmla="*/ 1513007 h 3486245"/>
              <a:gd name="connsiteX9" fmla="*/ 960661 w 3217715"/>
              <a:gd name="connsiteY9" fmla="*/ 904324 h 3486245"/>
              <a:gd name="connsiteX10" fmla="*/ 1124336 w 3217715"/>
              <a:gd name="connsiteY10" fmla="*/ 373861 h 3486245"/>
              <a:gd name="connsiteX0" fmla="*/ 1124336 w 3389686"/>
              <a:gd name="connsiteY0" fmla="*/ 373861 h 3486245"/>
              <a:gd name="connsiteX1" fmla="*/ 2100145 w 3389686"/>
              <a:gd name="connsiteY1" fmla="*/ 0 h 3486245"/>
              <a:gd name="connsiteX2" fmla="*/ 3216302 w 3389686"/>
              <a:gd name="connsiteY2" fmla="*/ 951600 h 3486245"/>
              <a:gd name="connsiteX3" fmla="*/ 3266614 w 3389686"/>
              <a:gd name="connsiteY3" fmla="*/ 1888589 h 3486245"/>
              <a:gd name="connsiteX4" fmla="*/ 2049759 w 3389686"/>
              <a:gd name="connsiteY4" fmla="*/ 2067812 h 3486245"/>
              <a:gd name="connsiteX5" fmla="*/ 3036078 w 3389686"/>
              <a:gd name="connsiteY5" fmla="*/ 3033582 h 3486245"/>
              <a:gd name="connsiteX6" fmla="*/ 1556600 w 3389686"/>
              <a:gd name="connsiteY6" fmla="*/ 3485645 h 3486245"/>
              <a:gd name="connsiteX7" fmla="*/ 25750 w 3389686"/>
              <a:gd name="connsiteY7" fmla="*/ 3084953 h 3486245"/>
              <a:gd name="connsiteX8" fmla="*/ 621651 w 3389686"/>
              <a:gd name="connsiteY8" fmla="*/ 1513007 h 3486245"/>
              <a:gd name="connsiteX9" fmla="*/ 960661 w 3389686"/>
              <a:gd name="connsiteY9" fmla="*/ 904324 h 3486245"/>
              <a:gd name="connsiteX10" fmla="*/ 1124336 w 3389686"/>
              <a:gd name="connsiteY10" fmla="*/ 373861 h 3486245"/>
              <a:gd name="connsiteX0" fmla="*/ 1124336 w 3327204"/>
              <a:gd name="connsiteY0" fmla="*/ 373861 h 3486245"/>
              <a:gd name="connsiteX1" fmla="*/ 2100145 w 3327204"/>
              <a:gd name="connsiteY1" fmla="*/ 0 h 3486245"/>
              <a:gd name="connsiteX2" fmla="*/ 3216302 w 3327204"/>
              <a:gd name="connsiteY2" fmla="*/ 951600 h 3486245"/>
              <a:gd name="connsiteX3" fmla="*/ 3266614 w 3327204"/>
              <a:gd name="connsiteY3" fmla="*/ 1888589 h 3486245"/>
              <a:gd name="connsiteX4" fmla="*/ 3036078 w 3327204"/>
              <a:gd name="connsiteY4" fmla="*/ 3033582 h 3486245"/>
              <a:gd name="connsiteX5" fmla="*/ 1556600 w 3327204"/>
              <a:gd name="connsiteY5" fmla="*/ 3485645 h 3486245"/>
              <a:gd name="connsiteX6" fmla="*/ 25750 w 3327204"/>
              <a:gd name="connsiteY6" fmla="*/ 3084953 h 3486245"/>
              <a:gd name="connsiteX7" fmla="*/ 621651 w 3327204"/>
              <a:gd name="connsiteY7" fmla="*/ 1513007 h 3486245"/>
              <a:gd name="connsiteX8" fmla="*/ 960661 w 3327204"/>
              <a:gd name="connsiteY8" fmla="*/ 904324 h 3486245"/>
              <a:gd name="connsiteX9" fmla="*/ 1124336 w 3327204"/>
              <a:gd name="connsiteY9" fmla="*/ 373861 h 3486245"/>
              <a:gd name="connsiteX0" fmla="*/ 503886 w 2706754"/>
              <a:gd name="connsiteY0" fmla="*/ 373861 h 3663141"/>
              <a:gd name="connsiteX1" fmla="*/ 1479695 w 2706754"/>
              <a:gd name="connsiteY1" fmla="*/ 0 h 3663141"/>
              <a:gd name="connsiteX2" fmla="*/ 2595852 w 2706754"/>
              <a:gd name="connsiteY2" fmla="*/ 951600 h 3663141"/>
              <a:gd name="connsiteX3" fmla="*/ 2646164 w 2706754"/>
              <a:gd name="connsiteY3" fmla="*/ 1888589 h 3663141"/>
              <a:gd name="connsiteX4" fmla="*/ 2415628 w 2706754"/>
              <a:gd name="connsiteY4" fmla="*/ 3033582 h 3663141"/>
              <a:gd name="connsiteX5" fmla="*/ 936150 w 2706754"/>
              <a:gd name="connsiteY5" fmla="*/ 3485645 h 3663141"/>
              <a:gd name="connsiteX6" fmla="*/ 470012 w 2706754"/>
              <a:gd name="connsiteY6" fmla="*/ 3503486 h 3663141"/>
              <a:gd name="connsiteX7" fmla="*/ 1201 w 2706754"/>
              <a:gd name="connsiteY7" fmla="*/ 1513007 h 3663141"/>
              <a:gd name="connsiteX8" fmla="*/ 340211 w 2706754"/>
              <a:gd name="connsiteY8" fmla="*/ 904324 h 3663141"/>
              <a:gd name="connsiteX9" fmla="*/ 503886 w 2706754"/>
              <a:gd name="connsiteY9" fmla="*/ 373861 h 3663141"/>
              <a:gd name="connsiteX0" fmla="*/ 503886 w 2706754"/>
              <a:gd name="connsiteY0" fmla="*/ 373861 h 6118745"/>
              <a:gd name="connsiteX1" fmla="*/ 1479695 w 2706754"/>
              <a:gd name="connsiteY1" fmla="*/ 0 h 6118745"/>
              <a:gd name="connsiteX2" fmla="*/ 2595852 w 2706754"/>
              <a:gd name="connsiteY2" fmla="*/ 951600 h 6118745"/>
              <a:gd name="connsiteX3" fmla="*/ 2646164 w 2706754"/>
              <a:gd name="connsiteY3" fmla="*/ 1888589 h 6118745"/>
              <a:gd name="connsiteX4" fmla="*/ 2415628 w 2706754"/>
              <a:gd name="connsiteY4" fmla="*/ 3033582 h 6118745"/>
              <a:gd name="connsiteX5" fmla="*/ 1775394 w 2706754"/>
              <a:gd name="connsiteY5" fmla="*/ 6116425 h 6118745"/>
              <a:gd name="connsiteX6" fmla="*/ 470012 w 2706754"/>
              <a:gd name="connsiteY6" fmla="*/ 3503486 h 6118745"/>
              <a:gd name="connsiteX7" fmla="*/ 1201 w 2706754"/>
              <a:gd name="connsiteY7" fmla="*/ 1513007 h 6118745"/>
              <a:gd name="connsiteX8" fmla="*/ 340211 w 2706754"/>
              <a:gd name="connsiteY8" fmla="*/ 904324 h 6118745"/>
              <a:gd name="connsiteX9" fmla="*/ 503886 w 2706754"/>
              <a:gd name="connsiteY9" fmla="*/ 373861 h 6118745"/>
              <a:gd name="connsiteX0" fmla="*/ 503886 w 2718329"/>
              <a:gd name="connsiteY0" fmla="*/ 373861 h 6158709"/>
              <a:gd name="connsiteX1" fmla="*/ 1479695 w 2718329"/>
              <a:gd name="connsiteY1" fmla="*/ 0 h 6158709"/>
              <a:gd name="connsiteX2" fmla="*/ 2595852 w 2718329"/>
              <a:gd name="connsiteY2" fmla="*/ 951600 h 6158709"/>
              <a:gd name="connsiteX3" fmla="*/ 2646164 w 2718329"/>
              <a:gd name="connsiteY3" fmla="*/ 1888589 h 6158709"/>
              <a:gd name="connsiteX4" fmla="*/ 2653622 w 2718329"/>
              <a:gd name="connsiteY4" fmla="*/ 4887084 h 6158709"/>
              <a:gd name="connsiteX5" fmla="*/ 1775394 w 2718329"/>
              <a:gd name="connsiteY5" fmla="*/ 6116425 h 6158709"/>
              <a:gd name="connsiteX6" fmla="*/ 470012 w 2718329"/>
              <a:gd name="connsiteY6" fmla="*/ 3503486 h 6158709"/>
              <a:gd name="connsiteX7" fmla="*/ 1201 w 2718329"/>
              <a:gd name="connsiteY7" fmla="*/ 1513007 h 6158709"/>
              <a:gd name="connsiteX8" fmla="*/ 340211 w 2718329"/>
              <a:gd name="connsiteY8" fmla="*/ 904324 h 6158709"/>
              <a:gd name="connsiteX9" fmla="*/ 503886 w 2718329"/>
              <a:gd name="connsiteY9" fmla="*/ 373861 h 6158709"/>
              <a:gd name="connsiteX0" fmla="*/ 741394 w 2955837"/>
              <a:gd name="connsiteY0" fmla="*/ 373861 h 6158709"/>
              <a:gd name="connsiteX1" fmla="*/ 1717203 w 2955837"/>
              <a:gd name="connsiteY1" fmla="*/ 0 h 6158709"/>
              <a:gd name="connsiteX2" fmla="*/ 2833360 w 2955837"/>
              <a:gd name="connsiteY2" fmla="*/ 951600 h 6158709"/>
              <a:gd name="connsiteX3" fmla="*/ 2883672 w 2955837"/>
              <a:gd name="connsiteY3" fmla="*/ 1888589 h 6158709"/>
              <a:gd name="connsiteX4" fmla="*/ 2891130 w 2955837"/>
              <a:gd name="connsiteY4" fmla="*/ 4887084 h 6158709"/>
              <a:gd name="connsiteX5" fmla="*/ 2012902 w 2955837"/>
              <a:gd name="connsiteY5" fmla="*/ 6116425 h 6158709"/>
              <a:gd name="connsiteX6" fmla="*/ 707520 w 2955837"/>
              <a:gd name="connsiteY6" fmla="*/ 3503486 h 6158709"/>
              <a:gd name="connsiteX7" fmla="*/ 715 w 2955837"/>
              <a:gd name="connsiteY7" fmla="*/ 1662482 h 6158709"/>
              <a:gd name="connsiteX8" fmla="*/ 577719 w 2955837"/>
              <a:gd name="connsiteY8" fmla="*/ 904324 h 6158709"/>
              <a:gd name="connsiteX9" fmla="*/ 741394 w 2955837"/>
              <a:gd name="connsiteY9" fmla="*/ 373861 h 6158709"/>
              <a:gd name="connsiteX0" fmla="*/ 740759 w 2955202"/>
              <a:gd name="connsiteY0" fmla="*/ 373861 h 6140112"/>
              <a:gd name="connsiteX1" fmla="*/ 1716568 w 2955202"/>
              <a:gd name="connsiteY1" fmla="*/ 0 h 6140112"/>
              <a:gd name="connsiteX2" fmla="*/ 2832725 w 2955202"/>
              <a:gd name="connsiteY2" fmla="*/ 951600 h 6140112"/>
              <a:gd name="connsiteX3" fmla="*/ 2883037 w 2955202"/>
              <a:gd name="connsiteY3" fmla="*/ 1888589 h 6140112"/>
              <a:gd name="connsiteX4" fmla="*/ 2890495 w 2955202"/>
              <a:gd name="connsiteY4" fmla="*/ 4887084 h 6140112"/>
              <a:gd name="connsiteX5" fmla="*/ 2012267 w 2955202"/>
              <a:gd name="connsiteY5" fmla="*/ 6116425 h 6140112"/>
              <a:gd name="connsiteX6" fmla="*/ 619203 w 2955202"/>
              <a:gd name="connsiteY6" fmla="*/ 3922018 h 6140112"/>
              <a:gd name="connsiteX7" fmla="*/ 80 w 2955202"/>
              <a:gd name="connsiteY7" fmla="*/ 1662482 h 6140112"/>
              <a:gd name="connsiteX8" fmla="*/ 577084 w 2955202"/>
              <a:gd name="connsiteY8" fmla="*/ 904324 h 6140112"/>
              <a:gd name="connsiteX9" fmla="*/ 740759 w 2955202"/>
              <a:gd name="connsiteY9" fmla="*/ 373861 h 6140112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70145 h 6136396"/>
              <a:gd name="connsiteX1" fmla="*/ 1729094 w 2955202"/>
              <a:gd name="connsiteY1" fmla="*/ 26179 h 6136396"/>
              <a:gd name="connsiteX2" fmla="*/ 2832725 w 2955202"/>
              <a:gd name="connsiteY2" fmla="*/ 947884 h 6136396"/>
              <a:gd name="connsiteX3" fmla="*/ 2883037 w 2955202"/>
              <a:gd name="connsiteY3" fmla="*/ 1884873 h 6136396"/>
              <a:gd name="connsiteX4" fmla="*/ 2890495 w 2955202"/>
              <a:gd name="connsiteY4" fmla="*/ 4883368 h 6136396"/>
              <a:gd name="connsiteX5" fmla="*/ 2012267 w 2955202"/>
              <a:gd name="connsiteY5" fmla="*/ 6112709 h 6136396"/>
              <a:gd name="connsiteX6" fmla="*/ 619203 w 2955202"/>
              <a:gd name="connsiteY6" fmla="*/ 3918302 h 6136396"/>
              <a:gd name="connsiteX7" fmla="*/ 80 w 2955202"/>
              <a:gd name="connsiteY7" fmla="*/ 1658766 h 6136396"/>
              <a:gd name="connsiteX8" fmla="*/ 577084 w 2955202"/>
              <a:gd name="connsiteY8" fmla="*/ 900608 h 6136396"/>
              <a:gd name="connsiteX9" fmla="*/ 740759 w 2955202"/>
              <a:gd name="connsiteY9" fmla="*/ 370145 h 6136396"/>
              <a:gd name="connsiteX0" fmla="*/ 1116551 w 2955213"/>
              <a:gd name="connsiteY0" fmla="*/ 259868 h 6145699"/>
              <a:gd name="connsiteX1" fmla="*/ 1729105 w 2955213"/>
              <a:gd name="connsiteY1" fmla="*/ 35482 h 6145699"/>
              <a:gd name="connsiteX2" fmla="*/ 2832736 w 2955213"/>
              <a:gd name="connsiteY2" fmla="*/ 957187 h 6145699"/>
              <a:gd name="connsiteX3" fmla="*/ 2883048 w 2955213"/>
              <a:gd name="connsiteY3" fmla="*/ 1894176 h 6145699"/>
              <a:gd name="connsiteX4" fmla="*/ 2890506 w 2955213"/>
              <a:gd name="connsiteY4" fmla="*/ 4892671 h 6145699"/>
              <a:gd name="connsiteX5" fmla="*/ 2012278 w 2955213"/>
              <a:gd name="connsiteY5" fmla="*/ 6122012 h 6145699"/>
              <a:gd name="connsiteX6" fmla="*/ 619214 w 2955213"/>
              <a:gd name="connsiteY6" fmla="*/ 3927605 h 6145699"/>
              <a:gd name="connsiteX7" fmla="*/ 91 w 2955213"/>
              <a:gd name="connsiteY7" fmla="*/ 1668069 h 6145699"/>
              <a:gd name="connsiteX8" fmla="*/ 577095 w 2955213"/>
              <a:gd name="connsiteY8" fmla="*/ 909911 h 6145699"/>
              <a:gd name="connsiteX9" fmla="*/ 1116551 w 2955213"/>
              <a:gd name="connsiteY9" fmla="*/ 259868 h 6145699"/>
              <a:gd name="connsiteX0" fmla="*/ 577126 w 2955244"/>
              <a:gd name="connsiteY0" fmla="*/ 874505 h 6110293"/>
              <a:gd name="connsiteX1" fmla="*/ 1729136 w 2955244"/>
              <a:gd name="connsiteY1" fmla="*/ 76 h 6110293"/>
              <a:gd name="connsiteX2" fmla="*/ 2832767 w 2955244"/>
              <a:gd name="connsiteY2" fmla="*/ 921781 h 6110293"/>
              <a:gd name="connsiteX3" fmla="*/ 2883079 w 2955244"/>
              <a:gd name="connsiteY3" fmla="*/ 1858770 h 6110293"/>
              <a:gd name="connsiteX4" fmla="*/ 2890537 w 2955244"/>
              <a:gd name="connsiteY4" fmla="*/ 4857265 h 6110293"/>
              <a:gd name="connsiteX5" fmla="*/ 2012309 w 2955244"/>
              <a:gd name="connsiteY5" fmla="*/ 6086606 h 6110293"/>
              <a:gd name="connsiteX6" fmla="*/ 619245 w 2955244"/>
              <a:gd name="connsiteY6" fmla="*/ 3892199 h 6110293"/>
              <a:gd name="connsiteX7" fmla="*/ 122 w 2955244"/>
              <a:gd name="connsiteY7" fmla="*/ 1632663 h 6110293"/>
              <a:gd name="connsiteX8" fmla="*/ 577126 w 2955244"/>
              <a:gd name="connsiteY8" fmla="*/ 874505 h 6110293"/>
              <a:gd name="connsiteX0" fmla="*/ 577126 w 2973317"/>
              <a:gd name="connsiteY0" fmla="*/ 874505 h 6110293"/>
              <a:gd name="connsiteX1" fmla="*/ 1729136 w 2973317"/>
              <a:gd name="connsiteY1" fmla="*/ 76 h 6110293"/>
              <a:gd name="connsiteX2" fmla="*/ 2419408 w 2973317"/>
              <a:gd name="connsiteY2" fmla="*/ 473351 h 6110293"/>
              <a:gd name="connsiteX3" fmla="*/ 2883079 w 2973317"/>
              <a:gd name="connsiteY3" fmla="*/ 1858770 h 6110293"/>
              <a:gd name="connsiteX4" fmla="*/ 2890537 w 2973317"/>
              <a:gd name="connsiteY4" fmla="*/ 4857265 h 6110293"/>
              <a:gd name="connsiteX5" fmla="*/ 2012309 w 2973317"/>
              <a:gd name="connsiteY5" fmla="*/ 6086606 h 6110293"/>
              <a:gd name="connsiteX6" fmla="*/ 619245 w 2973317"/>
              <a:gd name="connsiteY6" fmla="*/ 3892199 h 6110293"/>
              <a:gd name="connsiteX7" fmla="*/ 122 w 2973317"/>
              <a:gd name="connsiteY7" fmla="*/ 1632663 h 6110293"/>
              <a:gd name="connsiteX8" fmla="*/ 577126 w 2973317"/>
              <a:gd name="connsiteY8" fmla="*/ 874505 h 6110293"/>
              <a:gd name="connsiteX0" fmla="*/ 154990 w 2551181"/>
              <a:gd name="connsiteY0" fmla="*/ 874522 h 6110310"/>
              <a:gd name="connsiteX1" fmla="*/ 1307000 w 2551181"/>
              <a:gd name="connsiteY1" fmla="*/ 93 h 6110310"/>
              <a:gd name="connsiteX2" fmla="*/ 1997272 w 2551181"/>
              <a:gd name="connsiteY2" fmla="*/ 473368 h 6110310"/>
              <a:gd name="connsiteX3" fmla="*/ 2460943 w 2551181"/>
              <a:gd name="connsiteY3" fmla="*/ 1858787 h 6110310"/>
              <a:gd name="connsiteX4" fmla="*/ 2468401 w 2551181"/>
              <a:gd name="connsiteY4" fmla="*/ 4857282 h 6110310"/>
              <a:gd name="connsiteX5" fmla="*/ 1590173 w 2551181"/>
              <a:gd name="connsiteY5" fmla="*/ 6086623 h 6110310"/>
              <a:gd name="connsiteX6" fmla="*/ 197109 w 2551181"/>
              <a:gd name="connsiteY6" fmla="*/ 3892216 h 6110310"/>
              <a:gd name="connsiteX7" fmla="*/ 16136 w 2551181"/>
              <a:gd name="connsiteY7" fmla="*/ 2314665 h 6110310"/>
              <a:gd name="connsiteX8" fmla="*/ 154990 w 2551181"/>
              <a:gd name="connsiteY8" fmla="*/ 874522 h 6110310"/>
              <a:gd name="connsiteX0" fmla="*/ 577097 w 2573238"/>
              <a:gd name="connsiteY0" fmla="*/ 1601919 h 6110255"/>
              <a:gd name="connsiteX1" fmla="*/ 1329057 w 2573238"/>
              <a:gd name="connsiteY1" fmla="*/ 38 h 6110255"/>
              <a:gd name="connsiteX2" fmla="*/ 2019329 w 2573238"/>
              <a:gd name="connsiteY2" fmla="*/ 473313 h 6110255"/>
              <a:gd name="connsiteX3" fmla="*/ 2483000 w 2573238"/>
              <a:gd name="connsiteY3" fmla="*/ 1858732 h 6110255"/>
              <a:gd name="connsiteX4" fmla="*/ 2490458 w 2573238"/>
              <a:gd name="connsiteY4" fmla="*/ 4857227 h 6110255"/>
              <a:gd name="connsiteX5" fmla="*/ 1612230 w 2573238"/>
              <a:gd name="connsiteY5" fmla="*/ 6086568 h 6110255"/>
              <a:gd name="connsiteX6" fmla="*/ 219166 w 2573238"/>
              <a:gd name="connsiteY6" fmla="*/ 3892161 h 6110255"/>
              <a:gd name="connsiteX7" fmla="*/ 38193 w 2573238"/>
              <a:gd name="connsiteY7" fmla="*/ 2314610 h 6110255"/>
              <a:gd name="connsiteX8" fmla="*/ 577097 w 2573238"/>
              <a:gd name="connsiteY8" fmla="*/ 1601919 h 6110255"/>
              <a:gd name="connsiteX0" fmla="*/ 577097 w 2573238"/>
              <a:gd name="connsiteY0" fmla="*/ 1131312 h 5639648"/>
              <a:gd name="connsiteX1" fmla="*/ 1348107 w 2573238"/>
              <a:gd name="connsiteY1" fmla="*/ 1007065 h 5639648"/>
              <a:gd name="connsiteX2" fmla="*/ 2019329 w 2573238"/>
              <a:gd name="connsiteY2" fmla="*/ 2706 h 5639648"/>
              <a:gd name="connsiteX3" fmla="*/ 2483000 w 2573238"/>
              <a:gd name="connsiteY3" fmla="*/ 1388125 h 5639648"/>
              <a:gd name="connsiteX4" fmla="*/ 2490458 w 2573238"/>
              <a:gd name="connsiteY4" fmla="*/ 4386620 h 5639648"/>
              <a:gd name="connsiteX5" fmla="*/ 1612230 w 2573238"/>
              <a:gd name="connsiteY5" fmla="*/ 5615961 h 5639648"/>
              <a:gd name="connsiteX6" fmla="*/ 219166 w 2573238"/>
              <a:gd name="connsiteY6" fmla="*/ 3421554 h 5639648"/>
              <a:gd name="connsiteX7" fmla="*/ 38193 w 2573238"/>
              <a:gd name="connsiteY7" fmla="*/ 1844003 h 5639648"/>
              <a:gd name="connsiteX8" fmla="*/ 577097 w 2573238"/>
              <a:gd name="connsiteY8" fmla="*/ 1131312 h 5639648"/>
              <a:gd name="connsiteX0" fmla="*/ 577097 w 2483392"/>
              <a:gd name="connsiteY0" fmla="*/ 1131312 h 5616445"/>
              <a:gd name="connsiteX1" fmla="*/ 1348107 w 2483392"/>
              <a:gd name="connsiteY1" fmla="*/ 1007065 h 5616445"/>
              <a:gd name="connsiteX2" fmla="*/ 2019329 w 2483392"/>
              <a:gd name="connsiteY2" fmla="*/ 2706 h 5616445"/>
              <a:gd name="connsiteX3" fmla="*/ 2483000 w 2483392"/>
              <a:gd name="connsiteY3" fmla="*/ 1388125 h 5616445"/>
              <a:gd name="connsiteX4" fmla="*/ 2090408 w 2483392"/>
              <a:gd name="connsiteY4" fmla="*/ 3227245 h 5616445"/>
              <a:gd name="connsiteX5" fmla="*/ 1612230 w 2483392"/>
              <a:gd name="connsiteY5" fmla="*/ 5615961 h 5616445"/>
              <a:gd name="connsiteX6" fmla="*/ 219166 w 2483392"/>
              <a:gd name="connsiteY6" fmla="*/ 3421554 h 5616445"/>
              <a:gd name="connsiteX7" fmla="*/ 38193 w 2483392"/>
              <a:gd name="connsiteY7" fmla="*/ 1844003 h 5616445"/>
              <a:gd name="connsiteX8" fmla="*/ 577097 w 2483392"/>
              <a:gd name="connsiteY8" fmla="*/ 1131312 h 5616445"/>
              <a:gd name="connsiteX0" fmla="*/ 565286 w 2471681"/>
              <a:gd name="connsiteY0" fmla="*/ 1131312 h 3937199"/>
              <a:gd name="connsiteX1" fmla="*/ 1336296 w 2471681"/>
              <a:gd name="connsiteY1" fmla="*/ 1007065 h 3937199"/>
              <a:gd name="connsiteX2" fmla="*/ 2007518 w 2471681"/>
              <a:gd name="connsiteY2" fmla="*/ 2706 h 3937199"/>
              <a:gd name="connsiteX3" fmla="*/ 2471189 w 2471681"/>
              <a:gd name="connsiteY3" fmla="*/ 1388125 h 3937199"/>
              <a:gd name="connsiteX4" fmla="*/ 2078597 w 2471681"/>
              <a:gd name="connsiteY4" fmla="*/ 3227245 h 3937199"/>
              <a:gd name="connsiteX5" fmla="*/ 1267044 w 2471681"/>
              <a:gd name="connsiteY5" fmla="*/ 3933731 h 3937199"/>
              <a:gd name="connsiteX6" fmla="*/ 207355 w 2471681"/>
              <a:gd name="connsiteY6" fmla="*/ 3421554 h 3937199"/>
              <a:gd name="connsiteX7" fmla="*/ 26382 w 2471681"/>
              <a:gd name="connsiteY7" fmla="*/ 1844003 h 3937199"/>
              <a:gd name="connsiteX8" fmla="*/ 565286 w 2471681"/>
              <a:gd name="connsiteY8" fmla="*/ 1131312 h 3937199"/>
              <a:gd name="connsiteX0" fmla="*/ 565286 w 2471232"/>
              <a:gd name="connsiteY0" fmla="*/ 1131312 h 3961543"/>
              <a:gd name="connsiteX1" fmla="*/ 1336296 w 2471232"/>
              <a:gd name="connsiteY1" fmla="*/ 1007065 h 3961543"/>
              <a:gd name="connsiteX2" fmla="*/ 2007518 w 2471232"/>
              <a:gd name="connsiteY2" fmla="*/ 2706 h 3961543"/>
              <a:gd name="connsiteX3" fmla="*/ 2471189 w 2471232"/>
              <a:gd name="connsiteY3" fmla="*/ 1388125 h 3961543"/>
              <a:gd name="connsiteX4" fmla="*/ 1983347 w 2471232"/>
              <a:gd name="connsiteY4" fmla="*/ 2704390 h 3961543"/>
              <a:gd name="connsiteX5" fmla="*/ 1267044 w 2471232"/>
              <a:gd name="connsiteY5" fmla="*/ 3933731 h 3961543"/>
              <a:gd name="connsiteX6" fmla="*/ 207355 w 2471232"/>
              <a:gd name="connsiteY6" fmla="*/ 3421554 h 3961543"/>
              <a:gd name="connsiteX7" fmla="*/ 26382 w 2471232"/>
              <a:gd name="connsiteY7" fmla="*/ 1844003 h 3961543"/>
              <a:gd name="connsiteX8" fmla="*/ 565286 w 2471232"/>
              <a:gd name="connsiteY8" fmla="*/ 1131312 h 3961543"/>
              <a:gd name="connsiteX0" fmla="*/ 565286 w 2804585"/>
              <a:gd name="connsiteY0" fmla="*/ 1134255 h 3964486"/>
              <a:gd name="connsiteX1" fmla="*/ 1336296 w 2804585"/>
              <a:gd name="connsiteY1" fmla="*/ 1010008 h 3964486"/>
              <a:gd name="connsiteX2" fmla="*/ 2007518 w 2804585"/>
              <a:gd name="connsiteY2" fmla="*/ 5649 h 3964486"/>
              <a:gd name="connsiteX3" fmla="*/ 2804564 w 2804585"/>
              <a:gd name="connsiteY3" fmla="*/ 1572931 h 3964486"/>
              <a:gd name="connsiteX4" fmla="*/ 1983347 w 2804585"/>
              <a:gd name="connsiteY4" fmla="*/ 2707333 h 3964486"/>
              <a:gd name="connsiteX5" fmla="*/ 1267044 w 2804585"/>
              <a:gd name="connsiteY5" fmla="*/ 3936674 h 3964486"/>
              <a:gd name="connsiteX6" fmla="*/ 207355 w 2804585"/>
              <a:gd name="connsiteY6" fmla="*/ 3424497 h 3964486"/>
              <a:gd name="connsiteX7" fmla="*/ 26382 w 2804585"/>
              <a:gd name="connsiteY7" fmla="*/ 1846946 h 3964486"/>
              <a:gd name="connsiteX8" fmla="*/ 565286 w 2804585"/>
              <a:gd name="connsiteY8" fmla="*/ 1134255 h 3964486"/>
              <a:gd name="connsiteX0" fmla="*/ 565286 w 2804628"/>
              <a:gd name="connsiteY0" fmla="*/ 1134255 h 3954703"/>
              <a:gd name="connsiteX1" fmla="*/ 1336296 w 2804628"/>
              <a:gd name="connsiteY1" fmla="*/ 1010008 h 3954703"/>
              <a:gd name="connsiteX2" fmla="*/ 2007518 w 2804628"/>
              <a:gd name="connsiteY2" fmla="*/ 5649 h 3954703"/>
              <a:gd name="connsiteX3" fmla="*/ 2804564 w 2804628"/>
              <a:gd name="connsiteY3" fmla="*/ 1572931 h 3954703"/>
              <a:gd name="connsiteX4" fmla="*/ 2047385 w 2804628"/>
              <a:gd name="connsiteY4" fmla="*/ 2889196 h 3954703"/>
              <a:gd name="connsiteX5" fmla="*/ 1267044 w 2804628"/>
              <a:gd name="connsiteY5" fmla="*/ 3936674 h 3954703"/>
              <a:gd name="connsiteX6" fmla="*/ 207355 w 2804628"/>
              <a:gd name="connsiteY6" fmla="*/ 3424497 h 3954703"/>
              <a:gd name="connsiteX7" fmla="*/ 26382 w 2804628"/>
              <a:gd name="connsiteY7" fmla="*/ 1846946 h 3954703"/>
              <a:gd name="connsiteX8" fmla="*/ 565286 w 2804628"/>
              <a:gd name="connsiteY8" fmla="*/ 1134255 h 3954703"/>
              <a:gd name="connsiteX0" fmla="*/ 565286 w 2822922"/>
              <a:gd name="connsiteY0" fmla="*/ 1132665 h 3953113"/>
              <a:gd name="connsiteX1" fmla="*/ 1336296 w 2822922"/>
              <a:gd name="connsiteY1" fmla="*/ 1008418 h 3953113"/>
              <a:gd name="connsiteX2" fmla="*/ 2007518 w 2822922"/>
              <a:gd name="connsiteY2" fmla="*/ 4059 h 3953113"/>
              <a:gd name="connsiteX3" fmla="*/ 2822860 w 2822922"/>
              <a:gd name="connsiteY3" fmla="*/ 1480409 h 3953113"/>
              <a:gd name="connsiteX4" fmla="*/ 2047385 w 2822922"/>
              <a:gd name="connsiteY4" fmla="*/ 2887606 h 3953113"/>
              <a:gd name="connsiteX5" fmla="*/ 1267044 w 2822922"/>
              <a:gd name="connsiteY5" fmla="*/ 3935084 h 3953113"/>
              <a:gd name="connsiteX6" fmla="*/ 207355 w 2822922"/>
              <a:gd name="connsiteY6" fmla="*/ 3422907 h 3953113"/>
              <a:gd name="connsiteX7" fmla="*/ 26382 w 2822922"/>
              <a:gd name="connsiteY7" fmla="*/ 1845356 h 3953113"/>
              <a:gd name="connsiteX8" fmla="*/ 565286 w 2822922"/>
              <a:gd name="connsiteY8" fmla="*/ 1132665 h 3953113"/>
              <a:gd name="connsiteX0" fmla="*/ 546772 w 2804408"/>
              <a:gd name="connsiteY0" fmla="*/ 1132665 h 4952806"/>
              <a:gd name="connsiteX1" fmla="*/ 1317782 w 2804408"/>
              <a:gd name="connsiteY1" fmla="*/ 1008418 h 4952806"/>
              <a:gd name="connsiteX2" fmla="*/ 1989004 w 2804408"/>
              <a:gd name="connsiteY2" fmla="*/ 4059 h 4952806"/>
              <a:gd name="connsiteX3" fmla="*/ 2804346 w 2804408"/>
              <a:gd name="connsiteY3" fmla="*/ 1480409 h 4952806"/>
              <a:gd name="connsiteX4" fmla="*/ 2028871 w 2804408"/>
              <a:gd name="connsiteY4" fmla="*/ 2887606 h 4952806"/>
              <a:gd name="connsiteX5" fmla="*/ 1248530 w 2804408"/>
              <a:gd name="connsiteY5" fmla="*/ 3935084 h 4952806"/>
              <a:gd name="connsiteX6" fmla="*/ 298621 w 2804408"/>
              <a:gd name="connsiteY6" fmla="*/ 4877808 h 4952806"/>
              <a:gd name="connsiteX7" fmla="*/ 7868 w 2804408"/>
              <a:gd name="connsiteY7" fmla="*/ 1845356 h 4952806"/>
              <a:gd name="connsiteX8" fmla="*/ 546772 w 2804408"/>
              <a:gd name="connsiteY8" fmla="*/ 1132665 h 4952806"/>
              <a:gd name="connsiteX0" fmla="*/ 552158 w 2809787"/>
              <a:gd name="connsiteY0" fmla="*/ 1132665 h 4983680"/>
              <a:gd name="connsiteX1" fmla="*/ 1323168 w 2809787"/>
              <a:gd name="connsiteY1" fmla="*/ 1008418 h 4983680"/>
              <a:gd name="connsiteX2" fmla="*/ 1994390 w 2809787"/>
              <a:gd name="connsiteY2" fmla="*/ 4059 h 4983680"/>
              <a:gd name="connsiteX3" fmla="*/ 2809732 w 2809787"/>
              <a:gd name="connsiteY3" fmla="*/ 1480409 h 4983680"/>
              <a:gd name="connsiteX4" fmla="*/ 2034257 w 2809787"/>
              <a:gd name="connsiteY4" fmla="*/ 2887606 h 4983680"/>
              <a:gd name="connsiteX5" fmla="*/ 1738779 w 2809787"/>
              <a:gd name="connsiteY5" fmla="*/ 4162413 h 4983680"/>
              <a:gd name="connsiteX6" fmla="*/ 304007 w 2809787"/>
              <a:gd name="connsiteY6" fmla="*/ 4877808 h 4983680"/>
              <a:gd name="connsiteX7" fmla="*/ 13254 w 2809787"/>
              <a:gd name="connsiteY7" fmla="*/ 1845356 h 4983680"/>
              <a:gd name="connsiteX8" fmla="*/ 552158 w 2809787"/>
              <a:gd name="connsiteY8" fmla="*/ 1132665 h 4983680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09786"/>
              <a:gd name="connsiteY0" fmla="*/ 1132665 h 4950250"/>
              <a:gd name="connsiteX1" fmla="*/ 1323168 w 2809786"/>
              <a:gd name="connsiteY1" fmla="*/ 1008418 h 4950250"/>
              <a:gd name="connsiteX2" fmla="*/ 1994390 w 2809786"/>
              <a:gd name="connsiteY2" fmla="*/ 4059 h 4950250"/>
              <a:gd name="connsiteX3" fmla="*/ 2809732 w 2809786"/>
              <a:gd name="connsiteY3" fmla="*/ 1480409 h 4950250"/>
              <a:gd name="connsiteX4" fmla="*/ 2034257 w 2809786"/>
              <a:gd name="connsiteY4" fmla="*/ 2887606 h 4950250"/>
              <a:gd name="connsiteX5" fmla="*/ 1738779 w 2809786"/>
              <a:gd name="connsiteY5" fmla="*/ 4162413 h 4950250"/>
              <a:gd name="connsiteX6" fmla="*/ 304007 w 2809786"/>
              <a:gd name="connsiteY6" fmla="*/ 4877808 h 4950250"/>
              <a:gd name="connsiteX7" fmla="*/ 13254 w 2809786"/>
              <a:gd name="connsiteY7" fmla="*/ 1845356 h 4950250"/>
              <a:gd name="connsiteX8" fmla="*/ 552158 w 2809786"/>
              <a:gd name="connsiteY8" fmla="*/ 1132665 h 4950250"/>
              <a:gd name="connsiteX0" fmla="*/ 552158 w 2809786"/>
              <a:gd name="connsiteY0" fmla="*/ 1132665 h 4946376"/>
              <a:gd name="connsiteX1" fmla="*/ 1323168 w 2809786"/>
              <a:gd name="connsiteY1" fmla="*/ 1008418 h 4946376"/>
              <a:gd name="connsiteX2" fmla="*/ 1994390 w 2809786"/>
              <a:gd name="connsiteY2" fmla="*/ 4059 h 4946376"/>
              <a:gd name="connsiteX3" fmla="*/ 2809732 w 2809786"/>
              <a:gd name="connsiteY3" fmla="*/ 1480409 h 4946376"/>
              <a:gd name="connsiteX4" fmla="*/ 2034257 w 2809786"/>
              <a:gd name="connsiteY4" fmla="*/ 2887606 h 4946376"/>
              <a:gd name="connsiteX5" fmla="*/ 1738779 w 2809786"/>
              <a:gd name="connsiteY5" fmla="*/ 4162413 h 4946376"/>
              <a:gd name="connsiteX6" fmla="*/ 304007 w 2809786"/>
              <a:gd name="connsiteY6" fmla="*/ 4877808 h 4946376"/>
              <a:gd name="connsiteX7" fmla="*/ 13254 w 2809786"/>
              <a:gd name="connsiteY7" fmla="*/ 1845356 h 4946376"/>
              <a:gd name="connsiteX8" fmla="*/ 552158 w 2809786"/>
              <a:gd name="connsiteY8" fmla="*/ 1132665 h 4946376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15079"/>
              <a:gd name="connsiteY0" fmla="*/ 1132665 h 4984021"/>
              <a:gd name="connsiteX1" fmla="*/ 1323168 w 2815079"/>
              <a:gd name="connsiteY1" fmla="*/ 1008418 h 4984021"/>
              <a:gd name="connsiteX2" fmla="*/ 1994390 w 2815079"/>
              <a:gd name="connsiteY2" fmla="*/ 4059 h 4984021"/>
              <a:gd name="connsiteX3" fmla="*/ 2809732 w 2815079"/>
              <a:gd name="connsiteY3" fmla="*/ 1480409 h 4984021"/>
              <a:gd name="connsiteX4" fmla="*/ 2317856 w 2815079"/>
              <a:gd name="connsiteY4" fmla="*/ 2864873 h 4984021"/>
              <a:gd name="connsiteX5" fmla="*/ 1738779 w 2815079"/>
              <a:gd name="connsiteY5" fmla="*/ 4162413 h 4984021"/>
              <a:gd name="connsiteX6" fmla="*/ 304007 w 2815079"/>
              <a:gd name="connsiteY6" fmla="*/ 4877808 h 4984021"/>
              <a:gd name="connsiteX7" fmla="*/ 13254 w 2815079"/>
              <a:gd name="connsiteY7" fmla="*/ 1845356 h 4984021"/>
              <a:gd name="connsiteX8" fmla="*/ 552158 w 2815079"/>
              <a:gd name="connsiteY8" fmla="*/ 1132665 h 4984021"/>
              <a:gd name="connsiteX0" fmla="*/ 552158 w 2930219"/>
              <a:gd name="connsiteY0" fmla="*/ 1132665 h 4984021"/>
              <a:gd name="connsiteX1" fmla="*/ 1323168 w 2930219"/>
              <a:gd name="connsiteY1" fmla="*/ 1008418 h 4984021"/>
              <a:gd name="connsiteX2" fmla="*/ 1994390 w 2930219"/>
              <a:gd name="connsiteY2" fmla="*/ 4059 h 4984021"/>
              <a:gd name="connsiteX3" fmla="*/ 2809732 w 2930219"/>
              <a:gd name="connsiteY3" fmla="*/ 1480409 h 4984021"/>
              <a:gd name="connsiteX4" fmla="*/ 2317856 w 2930219"/>
              <a:gd name="connsiteY4" fmla="*/ 2864873 h 4984021"/>
              <a:gd name="connsiteX5" fmla="*/ 1738779 w 2930219"/>
              <a:gd name="connsiteY5" fmla="*/ 4162413 h 4984021"/>
              <a:gd name="connsiteX6" fmla="*/ 304007 w 2930219"/>
              <a:gd name="connsiteY6" fmla="*/ 4877808 h 4984021"/>
              <a:gd name="connsiteX7" fmla="*/ 13254 w 2930219"/>
              <a:gd name="connsiteY7" fmla="*/ 1845356 h 4984021"/>
              <a:gd name="connsiteX8" fmla="*/ 552158 w 2930219"/>
              <a:gd name="connsiteY8" fmla="*/ 1132665 h 4984021"/>
              <a:gd name="connsiteX0" fmla="*/ 552158 w 2879227"/>
              <a:gd name="connsiteY0" fmla="*/ 1132665 h 4984021"/>
              <a:gd name="connsiteX1" fmla="*/ 1323168 w 2879227"/>
              <a:gd name="connsiteY1" fmla="*/ 1008418 h 4984021"/>
              <a:gd name="connsiteX2" fmla="*/ 1994390 w 2879227"/>
              <a:gd name="connsiteY2" fmla="*/ 4059 h 4984021"/>
              <a:gd name="connsiteX3" fmla="*/ 2809732 w 2879227"/>
              <a:gd name="connsiteY3" fmla="*/ 1480409 h 4984021"/>
              <a:gd name="connsiteX4" fmla="*/ 2779267 w 2879227"/>
              <a:gd name="connsiteY4" fmla="*/ 2589303 h 4984021"/>
              <a:gd name="connsiteX5" fmla="*/ 2317856 w 2879227"/>
              <a:gd name="connsiteY5" fmla="*/ 2864873 h 4984021"/>
              <a:gd name="connsiteX6" fmla="*/ 1738779 w 2879227"/>
              <a:gd name="connsiteY6" fmla="*/ 4162413 h 4984021"/>
              <a:gd name="connsiteX7" fmla="*/ 304007 w 2879227"/>
              <a:gd name="connsiteY7" fmla="*/ 4877808 h 4984021"/>
              <a:gd name="connsiteX8" fmla="*/ 13254 w 2879227"/>
              <a:gd name="connsiteY8" fmla="*/ 1845356 h 4984021"/>
              <a:gd name="connsiteX9" fmla="*/ 552158 w 2879227"/>
              <a:gd name="connsiteY9" fmla="*/ 1132665 h 4984021"/>
              <a:gd name="connsiteX0" fmla="*/ 552158 w 3241605"/>
              <a:gd name="connsiteY0" fmla="*/ 1132665 h 4984021"/>
              <a:gd name="connsiteX1" fmla="*/ 1323168 w 3241605"/>
              <a:gd name="connsiteY1" fmla="*/ 1008418 h 4984021"/>
              <a:gd name="connsiteX2" fmla="*/ 1994390 w 3241605"/>
              <a:gd name="connsiteY2" fmla="*/ 4059 h 4984021"/>
              <a:gd name="connsiteX3" fmla="*/ 2809732 w 3241605"/>
              <a:gd name="connsiteY3" fmla="*/ 1480409 h 4984021"/>
              <a:gd name="connsiteX4" fmla="*/ 3227537 w 3241605"/>
              <a:gd name="connsiteY4" fmla="*/ 4407929 h 4984021"/>
              <a:gd name="connsiteX5" fmla="*/ 2317856 w 3241605"/>
              <a:gd name="connsiteY5" fmla="*/ 2864873 h 4984021"/>
              <a:gd name="connsiteX6" fmla="*/ 1738779 w 3241605"/>
              <a:gd name="connsiteY6" fmla="*/ 4162413 h 4984021"/>
              <a:gd name="connsiteX7" fmla="*/ 304007 w 3241605"/>
              <a:gd name="connsiteY7" fmla="*/ 4877808 h 4984021"/>
              <a:gd name="connsiteX8" fmla="*/ 13254 w 3241605"/>
              <a:gd name="connsiteY8" fmla="*/ 1845356 h 4984021"/>
              <a:gd name="connsiteX9" fmla="*/ 552158 w 3241605"/>
              <a:gd name="connsiteY9" fmla="*/ 1132665 h 4984021"/>
              <a:gd name="connsiteX0" fmla="*/ 552158 w 4100768"/>
              <a:gd name="connsiteY0" fmla="*/ 1128686 h 4980042"/>
              <a:gd name="connsiteX1" fmla="*/ 1323168 w 4100768"/>
              <a:gd name="connsiteY1" fmla="*/ 1004439 h 4980042"/>
              <a:gd name="connsiteX2" fmla="*/ 1994390 w 4100768"/>
              <a:gd name="connsiteY2" fmla="*/ 80 h 4980042"/>
              <a:gd name="connsiteX3" fmla="*/ 4072206 w 4100768"/>
              <a:gd name="connsiteY3" fmla="*/ 1067239 h 4980042"/>
              <a:gd name="connsiteX4" fmla="*/ 3227537 w 4100768"/>
              <a:gd name="connsiteY4" fmla="*/ 4403950 h 4980042"/>
              <a:gd name="connsiteX5" fmla="*/ 2317856 w 4100768"/>
              <a:gd name="connsiteY5" fmla="*/ 2860894 h 4980042"/>
              <a:gd name="connsiteX6" fmla="*/ 1738779 w 4100768"/>
              <a:gd name="connsiteY6" fmla="*/ 4158434 h 4980042"/>
              <a:gd name="connsiteX7" fmla="*/ 304007 w 4100768"/>
              <a:gd name="connsiteY7" fmla="*/ 4873829 h 4980042"/>
              <a:gd name="connsiteX8" fmla="*/ 13254 w 4100768"/>
              <a:gd name="connsiteY8" fmla="*/ 1841377 h 4980042"/>
              <a:gd name="connsiteX9" fmla="*/ 552158 w 4100768"/>
              <a:gd name="connsiteY9" fmla="*/ 1128686 h 4980042"/>
              <a:gd name="connsiteX0" fmla="*/ 552158 w 4140695"/>
              <a:gd name="connsiteY0" fmla="*/ 1128686 h 4980042"/>
              <a:gd name="connsiteX1" fmla="*/ 1323168 w 4140695"/>
              <a:gd name="connsiteY1" fmla="*/ 1004439 h 4980042"/>
              <a:gd name="connsiteX2" fmla="*/ 1994390 w 4140695"/>
              <a:gd name="connsiteY2" fmla="*/ 80 h 4980042"/>
              <a:gd name="connsiteX3" fmla="*/ 4072206 w 4140695"/>
              <a:gd name="connsiteY3" fmla="*/ 1067239 h 4980042"/>
              <a:gd name="connsiteX4" fmla="*/ 3227537 w 4140695"/>
              <a:gd name="connsiteY4" fmla="*/ 4403950 h 4980042"/>
              <a:gd name="connsiteX5" fmla="*/ 2317856 w 4140695"/>
              <a:gd name="connsiteY5" fmla="*/ 2860894 h 4980042"/>
              <a:gd name="connsiteX6" fmla="*/ 1738779 w 4140695"/>
              <a:gd name="connsiteY6" fmla="*/ 4158434 h 4980042"/>
              <a:gd name="connsiteX7" fmla="*/ 304007 w 4140695"/>
              <a:gd name="connsiteY7" fmla="*/ 4873829 h 4980042"/>
              <a:gd name="connsiteX8" fmla="*/ 13254 w 4140695"/>
              <a:gd name="connsiteY8" fmla="*/ 1841377 h 4980042"/>
              <a:gd name="connsiteX9" fmla="*/ 552158 w 4140695"/>
              <a:gd name="connsiteY9" fmla="*/ 1128686 h 4980042"/>
              <a:gd name="connsiteX0" fmla="*/ 552158 w 4183723"/>
              <a:gd name="connsiteY0" fmla="*/ 1128686 h 4980042"/>
              <a:gd name="connsiteX1" fmla="*/ 1323168 w 4183723"/>
              <a:gd name="connsiteY1" fmla="*/ 1004439 h 4980042"/>
              <a:gd name="connsiteX2" fmla="*/ 1994390 w 4183723"/>
              <a:gd name="connsiteY2" fmla="*/ 80 h 4980042"/>
              <a:gd name="connsiteX3" fmla="*/ 4072206 w 4183723"/>
              <a:gd name="connsiteY3" fmla="*/ 1067239 h 4980042"/>
              <a:gd name="connsiteX4" fmla="*/ 3831327 w 4183723"/>
              <a:gd name="connsiteY4" fmla="*/ 2676254 h 4980042"/>
              <a:gd name="connsiteX5" fmla="*/ 3227537 w 4183723"/>
              <a:gd name="connsiteY5" fmla="*/ 4403950 h 4980042"/>
              <a:gd name="connsiteX6" fmla="*/ 2317856 w 4183723"/>
              <a:gd name="connsiteY6" fmla="*/ 2860894 h 4980042"/>
              <a:gd name="connsiteX7" fmla="*/ 1738779 w 4183723"/>
              <a:gd name="connsiteY7" fmla="*/ 4158434 h 4980042"/>
              <a:gd name="connsiteX8" fmla="*/ 304007 w 4183723"/>
              <a:gd name="connsiteY8" fmla="*/ 4873829 h 4980042"/>
              <a:gd name="connsiteX9" fmla="*/ 13254 w 4183723"/>
              <a:gd name="connsiteY9" fmla="*/ 1841377 h 4980042"/>
              <a:gd name="connsiteX10" fmla="*/ 552158 w 4183723"/>
              <a:gd name="connsiteY10" fmla="*/ 1128686 h 4980042"/>
              <a:gd name="connsiteX0" fmla="*/ 552158 w 4181538"/>
              <a:gd name="connsiteY0" fmla="*/ 1128686 h 4980042"/>
              <a:gd name="connsiteX1" fmla="*/ 1323168 w 4181538"/>
              <a:gd name="connsiteY1" fmla="*/ 1004439 h 4980042"/>
              <a:gd name="connsiteX2" fmla="*/ 1994390 w 4181538"/>
              <a:gd name="connsiteY2" fmla="*/ 80 h 4980042"/>
              <a:gd name="connsiteX3" fmla="*/ 4072206 w 4181538"/>
              <a:gd name="connsiteY3" fmla="*/ 1067239 h 4980042"/>
              <a:gd name="connsiteX4" fmla="*/ 3822179 w 4181538"/>
              <a:gd name="connsiteY4" fmla="*/ 3130910 h 4980042"/>
              <a:gd name="connsiteX5" fmla="*/ 3227537 w 4181538"/>
              <a:gd name="connsiteY5" fmla="*/ 4403950 h 4980042"/>
              <a:gd name="connsiteX6" fmla="*/ 2317856 w 4181538"/>
              <a:gd name="connsiteY6" fmla="*/ 2860894 h 4980042"/>
              <a:gd name="connsiteX7" fmla="*/ 1738779 w 4181538"/>
              <a:gd name="connsiteY7" fmla="*/ 4158434 h 4980042"/>
              <a:gd name="connsiteX8" fmla="*/ 304007 w 4181538"/>
              <a:gd name="connsiteY8" fmla="*/ 4873829 h 4980042"/>
              <a:gd name="connsiteX9" fmla="*/ 13254 w 4181538"/>
              <a:gd name="connsiteY9" fmla="*/ 1841377 h 4980042"/>
              <a:gd name="connsiteX10" fmla="*/ 552158 w 4181538"/>
              <a:gd name="connsiteY10" fmla="*/ 1128686 h 4980042"/>
              <a:gd name="connsiteX0" fmla="*/ 552158 w 4173970"/>
              <a:gd name="connsiteY0" fmla="*/ 1128686 h 4980042"/>
              <a:gd name="connsiteX1" fmla="*/ 1323168 w 4173970"/>
              <a:gd name="connsiteY1" fmla="*/ 1004439 h 4980042"/>
              <a:gd name="connsiteX2" fmla="*/ 1994390 w 4173970"/>
              <a:gd name="connsiteY2" fmla="*/ 80 h 4980042"/>
              <a:gd name="connsiteX3" fmla="*/ 4072206 w 4173970"/>
              <a:gd name="connsiteY3" fmla="*/ 1067239 h 4980042"/>
              <a:gd name="connsiteX4" fmla="*/ 3849624 w 4173970"/>
              <a:gd name="connsiteY4" fmla="*/ 2176131 h 4980042"/>
              <a:gd name="connsiteX5" fmla="*/ 3822179 w 4173970"/>
              <a:gd name="connsiteY5" fmla="*/ 3130910 h 4980042"/>
              <a:gd name="connsiteX6" fmla="*/ 3227537 w 4173970"/>
              <a:gd name="connsiteY6" fmla="*/ 4403950 h 4980042"/>
              <a:gd name="connsiteX7" fmla="*/ 2317856 w 4173970"/>
              <a:gd name="connsiteY7" fmla="*/ 2860894 h 4980042"/>
              <a:gd name="connsiteX8" fmla="*/ 1738779 w 4173970"/>
              <a:gd name="connsiteY8" fmla="*/ 4158434 h 4980042"/>
              <a:gd name="connsiteX9" fmla="*/ 304007 w 4173970"/>
              <a:gd name="connsiteY9" fmla="*/ 4873829 h 4980042"/>
              <a:gd name="connsiteX10" fmla="*/ 13254 w 4173970"/>
              <a:gd name="connsiteY10" fmla="*/ 1841377 h 4980042"/>
              <a:gd name="connsiteX11" fmla="*/ 552158 w 4173970"/>
              <a:gd name="connsiteY11" fmla="*/ 1128686 h 4980042"/>
              <a:gd name="connsiteX0" fmla="*/ 552158 w 4195475"/>
              <a:gd name="connsiteY0" fmla="*/ 1128686 h 4980042"/>
              <a:gd name="connsiteX1" fmla="*/ 1323168 w 4195475"/>
              <a:gd name="connsiteY1" fmla="*/ 1004439 h 4980042"/>
              <a:gd name="connsiteX2" fmla="*/ 1994390 w 4195475"/>
              <a:gd name="connsiteY2" fmla="*/ 80 h 4980042"/>
              <a:gd name="connsiteX3" fmla="*/ 4072206 w 4195475"/>
              <a:gd name="connsiteY3" fmla="*/ 1067239 h 4980042"/>
              <a:gd name="connsiteX4" fmla="*/ 3941108 w 4195475"/>
              <a:gd name="connsiteY4" fmla="*/ 2380727 h 4980042"/>
              <a:gd name="connsiteX5" fmla="*/ 3822179 w 4195475"/>
              <a:gd name="connsiteY5" fmla="*/ 3130910 h 4980042"/>
              <a:gd name="connsiteX6" fmla="*/ 3227537 w 4195475"/>
              <a:gd name="connsiteY6" fmla="*/ 4403950 h 4980042"/>
              <a:gd name="connsiteX7" fmla="*/ 2317856 w 4195475"/>
              <a:gd name="connsiteY7" fmla="*/ 2860894 h 4980042"/>
              <a:gd name="connsiteX8" fmla="*/ 1738779 w 4195475"/>
              <a:gd name="connsiteY8" fmla="*/ 4158434 h 4980042"/>
              <a:gd name="connsiteX9" fmla="*/ 304007 w 4195475"/>
              <a:gd name="connsiteY9" fmla="*/ 4873829 h 4980042"/>
              <a:gd name="connsiteX10" fmla="*/ 13254 w 4195475"/>
              <a:gd name="connsiteY10" fmla="*/ 1841377 h 4980042"/>
              <a:gd name="connsiteX11" fmla="*/ 552158 w 4195475"/>
              <a:gd name="connsiteY11" fmla="*/ 1128686 h 4980042"/>
              <a:gd name="connsiteX0" fmla="*/ 552158 w 4114458"/>
              <a:gd name="connsiteY0" fmla="*/ 127821 h 3979177"/>
              <a:gd name="connsiteX1" fmla="*/ 1323168 w 4114458"/>
              <a:gd name="connsiteY1" fmla="*/ 3574 h 3979177"/>
              <a:gd name="connsiteX2" fmla="*/ 3137935 w 4114458"/>
              <a:gd name="connsiteY2" fmla="*/ 522315 h 3979177"/>
              <a:gd name="connsiteX3" fmla="*/ 4072206 w 4114458"/>
              <a:gd name="connsiteY3" fmla="*/ 66374 h 3979177"/>
              <a:gd name="connsiteX4" fmla="*/ 3941108 w 4114458"/>
              <a:gd name="connsiteY4" fmla="*/ 1379862 h 3979177"/>
              <a:gd name="connsiteX5" fmla="*/ 3822179 w 4114458"/>
              <a:gd name="connsiteY5" fmla="*/ 2130045 h 3979177"/>
              <a:gd name="connsiteX6" fmla="*/ 3227537 w 4114458"/>
              <a:gd name="connsiteY6" fmla="*/ 3403085 h 3979177"/>
              <a:gd name="connsiteX7" fmla="*/ 2317856 w 4114458"/>
              <a:gd name="connsiteY7" fmla="*/ 1860029 h 3979177"/>
              <a:gd name="connsiteX8" fmla="*/ 1738779 w 4114458"/>
              <a:gd name="connsiteY8" fmla="*/ 3157569 h 3979177"/>
              <a:gd name="connsiteX9" fmla="*/ 304007 w 4114458"/>
              <a:gd name="connsiteY9" fmla="*/ 3872964 h 3979177"/>
              <a:gd name="connsiteX10" fmla="*/ 13254 w 4114458"/>
              <a:gd name="connsiteY10" fmla="*/ 840512 h 3979177"/>
              <a:gd name="connsiteX11" fmla="*/ 552158 w 4114458"/>
              <a:gd name="connsiteY11" fmla="*/ 127821 h 3979177"/>
              <a:gd name="connsiteX0" fmla="*/ 552158 w 4168421"/>
              <a:gd name="connsiteY0" fmla="*/ 172876 h 4024232"/>
              <a:gd name="connsiteX1" fmla="*/ 1323168 w 4168421"/>
              <a:gd name="connsiteY1" fmla="*/ 48629 h 4024232"/>
              <a:gd name="connsiteX2" fmla="*/ 3137935 w 4168421"/>
              <a:gd name="connsiteY2" fmla="*/ 567370 h 4024232"/>
              <a:gd name="connsiteX3" fmla="*/ 4072206 w 4168421"/>
              <a:gd name="connsiteY3" fmla="*/ 111429 h 4024232"/>
              <a:gd name="connsiteX4" fmla="*/ 3941108 w 4168421"/>
              <a:gd name="connsiteY4" fmla="*/ 1424917 h 4024232"/>
              <a:gd name="connsiteX5" fmla="*/ 3822179 w 4168421"/>
              <a:gd name="connsiteY5" fmla="*/ 2175100 h 4024232"/>
              <a:gd name="connsiteX6" fmla="*/ 3227537 w 4168421"/>
              <a:gd name="connsiteY6" fmla="*/ 3448140 h 4024232"/>
              <a:gd name="connsiteX7" fmla="*/ 2317856 w 4168421"/>
              <a:gd name="connsiteY7" fmla="*/ 1905084 h 4024232"/>
              <a:gd name="connsiteX8" fmla="*/ 1738779 w 4168421"/>
              <a:gd name="connsiteY8" fmla="*/ 3202624 h 4024232"/>
              <a:gd name="connsiteX9" fmla="*/ 304007 w 4168421"/>
              <a:gd name="connsiteY9" fmla="*/ 3918019 h 4024232"/>
              <a:gd name="connsiteX10" fmla="*/ 13254 w 4168421"/>
              <a:gd name="connsiteY10" fmla="*/ 885567 h 4024232"/>
              <a:gd name="connsiteX11" fmla="*/ 552158 w 4168421"/>
              <a:gd name="connsiteY11" fmla="*/ 172876 h 4024232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317856 w 4168421"/>
              <a:gd name="connsiteY7" fmla="*/ 1934817 h 4053965"/>
              <a:gd name="connsiteX8" fmla="*/ 1738779 w 4168421"/>
              <a:gd name="connsiteY8" fmla="*/ 3232357 h 4053965"/>
              <a:gd name="connsiteX9" fmla="*/ 304007 w 4168421"/>
              <a:gd name="connsiteY9" fmla="*/ 3947752 h 4053965"/>
              <a:gd name="connsiteX10" fmla="*/ 13254 w 4168421"/>
              <a:gd name="connsiteY10" fmla="*/ 915300 h 4053965"/>
              <a:gd name="connsiteX11" fmla="*/ 552158 w 4168421"/>
              <a:gd name="connsiteY11" fmla="*/ 202609 h 4053965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440776 w 4168421"/>
              <a:gd name="connsiteY7" fmla="*/ 2341230 h 4053965"/>
              <a:gd name="connsiteX8" fmla="*/ 2317856 w 4168421"/>
              <a:gd name="connsiteY8" fmla="*/ 1934817 h 4053965"/>
              <a:gd name="connsiteX9" fmla="*/ 1738779 w 4168421"/>
              <a:gd name="connsiteY9" fmla="*/ 3232357 h 4053965"/>
              <a:gd name="connsiteX10" fmla="*/ 304007 w 4168421"/>
              <a:gd name="connsiteY10" fmla="*/ 3947752 h 4053965"/>
              <a:gd name="connsiteX11" fmla="*/ 13254 w 4168421"/>
              <a:gd name="connsiteY11" fmla="*/ 915300 h 4053965"/>
              <a:gd name="connsiteX12" fmla="*/ 552158 w 4168421"/>
              <a:gd name="connsiteY12" fmla="*/ 202609 h 4053965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550556 w 4168421"/>
              <a:gd name="connsiteY7" fmla="*/ 2568558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8881 h 4054373"/>
              <a:gd name="connsiteX1" fmla="*/ 2411823 w 4168421"/>
              <a:gd name="connsiteY1" fmla="*/ 1994190 h 4054373"/>
              <a:gd name="connsiteX2" fmla="*/ 3137935 w 4168421"/>
              <a:gd name="connsiteY2" fmla="*/ 603375 h 4054373"/>
              <a:gd name="connsiteX3" fmla="*/ 4072206 w 4168421"/>
              <a:gd name="connsiteY3" fmla="*/ 147434 h 4054373"/>
              <a:gd name="connsiteX4" fmla="*/ 3941108 w 4168421"/>
              <a:gd name="connsiteY4" fmla="*/ 1460922 h 4054373"/>
              <a:gd name="connsiteX5" fmla="*/ 3822179 w 4168421"/>
              <a:gd name="connsiteY5" fmla="*/ 2211105 h 4054373"/>
              <a:gd name="connsiteX6" fmla="*/ 3227537 w 4168421"/>
              <a:gd name="connsiteY6" fmla="*/ 3484145 h 4054373"/>
              <a:gd name="connsiteX7" fmla="*/ 2550556 w 4168421"/>
              <a:gd name="connsiteY7" fmla="*/ 2574830 h 4054373"/>
              <a:gd name="connsiteX8" fmla="*/ 2134889 w 4168421"/>
              <a:gd name="connsiteY8" fmla="*/ 2350280 h 4054373"/>
              <a:gd name="connsiteX9" fmla="*/ 1738779 w 4168421"/>
              <a:gd name="connsiteY9" fmla="*/ 3238629 h 4054373"/>
              <a:gd name="connsiteX10" fmla="*/ 304007 w 4168421"/>
              <a:gd name="connsiteY10" fmla="*/ 3954024 h 4054373"/>
              <a:gd name="connsiteX11" fmla="*/ 13254 w 4168421"/>
              <a:gd name="connsiteY11" fmla="*/ 921572 h 4054373"/>
              <a:gd name="connsiteX12" fmla="*/ 552158 w 4168421"/>
              <a:gd name="connsiteY12" fmla="*/ 208881 h 4054373"/>
              <a:gd name="connsiteX0" fmla="*/ 1256601 w 4214182"/>
              <a:gd name="connsiteY0" fmla="*/ 754470 h 4054373"/>
              <a:gd name="connsiteX1" fmla="*/ 2457584 w 4214182"/>
              <a:gd name="connsiteY1" fmla="*/ 1994190 h 4054373"/>
              <a:gd name="connsiteX2" fmla="*/ 3183696 w 4214182"/>
              <a:gd name="connsiteY2" fmla="*/ 603375 h 4054373"/>
              <a:gd name="connsiteX3" fmla="*/ 4117967 w 4214182"/>
              <a:gd name="connsiteY3" fmla="*/ 147434 h 4054373"/>
              <a:gd name="connsiteX4" fmla="*/ 3986869 w 4214182"/>
              <a:gd name="connsiteY4" fmla="*/ 1460922 h 4054373"/>
              <a:gd name="connsiteX5" fmla="*/ 3867940 w 4214182"/>
              <a:gd name="connsiteY5" fmla="*/ 2211105 h 4054373"/>
              <a:gd name="connsiteX6" fmla="*/ 3273298 w 4214182"/>
              <a:gd name="connsiteY6" fmla="*/ 3484145 h 4054373"/>
              <a:gd name="connsiteX7" fmla="*/ 2596317 w 4214182"/>
              <a:gd name="connsiteY7" fmla="*/ 2574830 h 4054373"/>
              <a:gd name="connsiteX8" fmla="*/ 2180650 w 4214182"/>
              <a:gd name="connsiteY8" fmla="*/ 2350280 h 4054373"/>
              <a:gd name="connsiteX9" fmla="*/ 1784540 w 4214182"/>
              <a:gd name="connsiteY9" fmla="*/ 3238629 h 4054373"/>
              <a:gd name="connsiteX10" fmla="*/ 349768 w 4214182"/>
              <a:gd name="connsiteY10" fmla="*/ 3954024 h 4054373"/>
              <a:gd name="connsiteX11" fmla="*/ 59015 w 4214182"/>
              <a:gd name="connsiteY11" fmla="*/ 921572 h 4054373"/>
              <a:gd name="connsiteX12" fmla="*/ 1256601 w 4214182"/>
              <a:gd name="connsiteY12" fmla="*/ 754470 h 4054373"/>
              <a:gd name="connsiteX0" fmla="*/ 922329 w 3879910"/>
              <a:gd name="connsiteY0" fmla="*/ 754470 h 3996430"/>
              <a:gd name="connsiteX1" fmla="*/ 2123312 w 3879910"/>
              <a:gd name="connsiteY1" fmla="*/ 1994190 h 3996430"/>
              <a:gd name="connsiteX2" fmla="*/ 2849424 w 3879910"/>
              <a:gd name="connsiteY2" fmla="*/ 603375 h 3996430"/>
              <a:gd name="connsiteX3" fmla="*/ 3783695 w 3879910"/>
              <a:gd name="connsiteY3" fmla="*/ 147434 h 3996430"/>
              <a:gd name="connsiteX4" fmla="*/ 3652597 w 3879910"/>
              <a:gd name="connsiteY4" fmla="*/ 1460922 h 3996430"/>
              <a:gd name="connsiteX5" fmla="*/ 3533668 w 3879910"/>
              <a:gd name="connsiteY5" fmla="*/ 2211105 h 3996430"/>
              <a:gd name="connsiteX6" fmla="*/ 2939026 w 3879910"/>
              <a:gd name="connsiteY6" fmla="*/ 3484145 h 3996430"/>
              <a:gd name="connsiteX7" fmla="*/ 2262045 w 3879910"/>
              <a:gd name="connsiteY7" fmla="*/ 2574830 h 3996430"/>
              <a:gd name="connsiteX8" fmla="*/ 1846378 w 3879910"/>
              <a:gd name="connsiteY8" fmla="*/ 2350280 h 3996430"/>
              <a:gd name="connsiteX9" fmla="*/ 1450268 w 3879910"/>
              <a:gd name="connsiteY9" fmla="*/ 3238629 h 3996430"/>
              <a:gd name="connsiteX10" fmla="*/ 15496 w 3879910"/>
              <a:gd name="connsiteY10" fmla="*/ 3954024 h 3996430"/>
              <a:gd name="connsiteX11" fmla="*/ 703618 w 3879910"/>
              <a:gd name="connsiteY11" fmla="*/ 1944550 h 3996430"/>
              <a:gd name="connsiteX12" fmla="*/ 922329 w 3879910"/>
              <a:gd name="connsiteY12" fmla="*/ 754470 h 3996430"/>
              <a:gd name="connsiteX0" fmla="*/ 947674 w 3905255"/>
              <a:gd name="connsiteY0" fmla="*/ 754470 h 3964384"/>
              <a:gd name="connsiteX1" fmla="*/ 2148657 w 3905255"/>
              <a:gd name="connsiteY1" fmla="*/ 1994190 h 3964384"/>
              <a:gd name="connsiteX2" fmla="*/ 2874769 w 3905255"/>
              <a:gd name="connsiteY2" fmla="*/ 603375 h 3964384"/>
              <a:gd name="connsiteX3" fmla="*/ 3809040 w 3905255"/>
              <a:gd name="connsiteY3" fmla="*/ 147434 h 3964384"/>
              <a:gd name="connsiteX4" fmla="*/ 3677942 w 3905255"/>
              <a:gd name="connsiteY4" fmla="*/ 1460922 h 3964384"/>
              <a:gd name="connsiteX5" fmla="*/ 3559013 w 3905255"/>
              <a:gd name="connsiteY5" fmla="*/ 2211105 h 3964384"/>
              <a:gd name="connsiteX6" fmla="*/ 2964371 w 3905255"/>
              <a:gd name="connsiteY6" fmla="*/ 3484145 h 3964384"/>
              <a:gd name="connsiteX7" fmla="*/ 2287390 w 3905255"/>
              <a:gd name="connsiteY7" fmla="*/ 2574830 h 3964384"/>
              <a:gd name="connsiteX8" fmla="*/ 1871723 w 3905255"/>
              <a:gd name="connsiteY8" fmla="*/ 2350280 h 3964384"/>
              <a:gd name="connsiteX9" fmla="*/ 1475613 w 3905255"/>
              <a:gd name="connsiteY9" fmla="*/ 3238629 h 3964384"/>
              <a:gd name="connsiteX10" fmla="*/ 40841 w 3905255"/>
              <a:gd name="connsiteY10" fmla="*/ 3954024 h 3964384"/>
              <a:gd name="connsiteX11" fmla="*/ 421126 w 3905255"/>
              <a:gd name="connsiteY11" fmla="*/ 2688497 h 3964384"/>
              <a:gd name="connsiteX12" fmla="*/ 728963 w 3905255"/>
              <a:gd name="connsiteY12" fmla="*/ 1944550 h 3964384"/>
              <a:gd name="connsiteX13" fmla="*/ 947674 w 3905255"/>
              <a:gd name="connsiteY13" fmla="*/ 754470 h 3964384"/>
              <a:gd name="connsiteX0" fmla="*/ 944860 w 3902441"/>
              <a:gd name="connsiteY0" fmla="*/ 754470 h 3964384"/>
              <a:gd name="connsiteX1" fmla="*/ 2145843 w 3902441"/>
              <a:gd name="connsiteY1" fmla="*/ 1994190 h 3964384"/>
              <a:gd name="connsiteX2" fmla="*/ 2871955 w 3902441"/>
              <a:gd name="connsiteY2" fmla="*/ 603375 h 3964384"/>
              <a:gd name="connsiteX3" fmla="*/ 3806226 w 3902441"/>
              <a:gd name="connsiteY3" fmla="*/ 147434 h 3964384"/>
              <a:gd name="connsiteX4" fmla="*/ 3675128 w 3902441"/>
              <a:gd name="connsiteY4" fmla="*/ 1460922 h 3964384"/>
              <a:gd name="connsiteX5" fmla="*/ 3556199 w 3902441"/>
              <a:gd name="connsiteY5" fmla="*/ 2211105 h 3964384"/>
              <a:gd name="connsiteX6" fmla="*/ 2961557 w 3902441"/>
              <a:gd name="connsiteY6" fmla="*/ 3484145 h 3964384"/>
              <a:gd name="connsiteX7" fmla="*/ 2284576 w 3902441"/>
              <a:gd name="connsiteY7" fmla="*/ 2574830 h 3964384"/>
              <a:gd name="connsiteX8" fmla="*/ 1868909 w 3902441"/>
              <a:gd name="connsiteY8" fmla="*/ 2350280 h 3964384"/>
              <a:gd name="connsiteX9" fmla="*/ 1472799 w 3902441"/>
              <a:gd name="connsiteY9" fmla="*/ 3238629 h 3964384"/>
              <a:gd name="connsiteX10" fmla="*/ 38027 w 3902441"/>
              <a:gd name="connsiteY10" fmla="*/ 3954024 h 3964384"/>
              <a:gd name="connsiteX11" fmla="*/ 418312 w 3902441"/>
              <a:gd name="connsiteY11" fmla="*/ 2688497 h 3964384"/>
              <a:gd name="connsiteX12" fmla="*/ 70674 w 3902441"/>
              <a:gd name="connsiteY12" fmla="*/ 1688252 h 3964384"/>
              <a:gd name="connsiteX13" fmla="*/ 726149 w 3902441"/>
              <a:gd name="connsiteY13" fmla="*/ 1944550 h 3964384"/>
              <a:gd name="connsiteX14" fmla="*/ 944860 w 3902441"/>
              <a:gd name="connsiteY14" fmla="*/ 754470 h 3964384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03813 w 3925432"/>
              <a:gd name="connsiteY0" fmla="*/ 754469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03813 w 3925432"/>
              <a:gd name="connsiteY14" fmla="*/ 754469 h 3958553"/>
              <a:gd name="connsiteX0" fmla="*/ 903813 w 3746929"/>
              <a:gd name="connsiteY0" fmla="*/ 159060 h 3363144"/>
              <a:gd name="connsiteX1" fmla="*/ 2168834 w 3746929"/>
              <a:gd name="connsiteY1" fmla="*/ 1398781 h 3363144"/>
              <a:gd name="connsiteX2" fmla="*/ 2894946 w 3746929"/>
              <a:gd name="connsiteY2" fmla="*/ 7966 h 3363144"/>
              <a:gd name="connsiteX3" fmla="*/ 3698119 w 3746929"/>
              <a:gd name="connsiteY3" fmla="*/ 865513 h 3363144"/>
              <a:gd name="connsiteX4" fmla="*/ 3579190 w 3746929"/>
              <a:gd name="connsiteY4" fmla="*/ 1615696 h 3363144"/>
              <a:gd name="connsiteX5" fmla="*/ 2984548 w 3746929"/>
              <a:gd name="connsiteY5" fmla="*/ 2888736 h 3363144"/>
              <a:gd name="connsiteX6" fmla="*/ 2307567 w 3746929"/>
              <a:gd name="connsiteY6" fmla="*/ 1979421 h 3363144"/>
              <a:gd name="connsiteX7" fmla="*/ 1891900 w 3746929"/>
              <a:gd name="connsiteY7" fmla="*/ 1754871 h 3363144"/>
              <a:gd name="connsiteX8" fmla="*/ 1495790 w 3746929"/>
              <a:gd name="connsiteY8" fmla="*/ 2643220 h 3363144"/>
              <a:gd name="connsiteX9" fmla="*/ 61018 w 3746929"/>
              <a:gd name="connsiteY9" fmla="*/ 3358615 h 3363144"/>
              <a:gd name="connsiteX10" fmla="*/ 285781 w 3746929"/>
              <a:gd name="connsiteY10" fmla="*/ 2297683 h 3363144"/>
              <a:gd name="connsiteX11" fmla="*/ 93665 w 3746929"/>
              <a:gd name="connsiteY11" fmla="*/ 1092843 h 3363144"/>
              <a:gd name="connsiteX12" fmla="*/ 749140 w 3746929"/>
              <a:gd name="connsiteY12" fmla="*/ 1349141 h 3363144"/>
              <a:gd name="connsiteX13" fmla="*/ 903813 w 3746929"/>
              <a:gd name="connsiteY13" fmla="*/ 159060 h 3363144"/>
              <a:gd name="connsiteX0" fmla="*/ 903813 w 3800496"/>
              <a:gd name="connsiteY0" fmla="*/ 50 h 3204134"/>
              <a:gd name="connsiteX1" fmla="*/ 2168834 w 3800496"/>
              <a:gd name="connsiteY1" fmla="*/ 1239771 h 3204134"/>
              <a:gd name="connsiteX2" fmla="*/ 3698119 w 3800496"/>
              <a:gd name="connsiteY2" fmla="*/ 706503 h 3204134"/>
              <a:gd name="connsiteX3" fmla="*/ 3579190 w 3800496"/>
              <a:gd name="connsiteY3" fmla="*/ 1456686 h 3204134"/>
              <a:gd name="connsiteX4" fmla="*/ 2984548 w 3800496"/>
              <a:gd name="connsiteY4" fmla="*/ 2729726 h 3204134"/>
              <a:gd name="connsiteX5" fmla="*/ 2307567 w 3800496"/>
              <a:gd name="connsiteY5" fmla="*/ 1820411 h 3204134"/>
              <a:gd name="connsiteX6" fmla="*/ 1891900 w 3800496"/>
              <a:gd name="connsiteY6" fmla="*/ 1595861 h 3204134"/>
              <a:gd name="connsiteX7" fmla="*/ 1495790 w 3800496"/>
              <a:gd name="connsiteY7" fmla="*/ 2484210 h 3204134"/>
              <a:gd name="connsiteX8" fmla="*/ 61018 w 3800496"/>
              <a:gd name="connsiteY8" fmla="*/ 3199605 h 3204134"/>
              <a:gd name="connsiteX9" fmla="*/ 285781 w 3800496"/>
              <a:gd name="connsiteY9" fmla="*/ 2138673 h 3204134"/>
              <a:gd name="connsiteX10" fmla="*/ 93665 w 3800496"/>
              <a:gd name="connsiteY10" fmla="*/ 933833 h 3204134"/>
              <a:gd name="connsiteX11" fmla="*/ 749140 w 3800496"/>
              <a:gd name="connsiteY11" fmla="*/ 1190131 h 3204134"/>
              <a:gd name="connsiteX12" fmla="*/ 903813 w 3800496"/>
              <a:gd name="connsiteY12" fmla="*/ 50 h 3204134"/>
              <a:gd name="connsiteX0" fmla="*/ 903813 w 3602790"/>
              <a:gd name="connsiteY0" fmla="*/ 50 h 3204134"/>
              <a:gd name="connsiteX1" fmla="*/ 2168834 w 3602790"/>
              <a:gd name="connsiteY1" fmla="*/ 1239771 h 3204134"/>
              <a:gd name="connsiteX2" fmla="*/ 3579190 w 3602790"/>
              <a:gd name="connsiteY2" fmla="*/ 1456686 h 3204134"/>
              <a:gd name="connsiteX3" fmla="*/ 2984548 w 3602790"/>
              <a:gd name="connsiteY3" fmla="*/ 2729726 h 3204134"/>
              <a:gd name="connsiteX4" fmla="*/ 2307567 w 3602790"/>
              <a:gd name="connsiteY4" fmla="*/ 1820411 h 3204134"/>
              <a:gd name="connsiteX5" fmla="*/ 1891900 w 3602790"/>
              <a:gd name="connsiteY5" fmla="*/ 1595861 h 3204134"/>
              <a:gd name="connsiteX6" fmla="*/ 1495790 w 3602790"/>
              <a:gd name="connsiteY6" fmla="*/ 2484210 h 3204134"/>
              <a:gd name="connsiteX7" fmla="*/ 61018 w 3602790"/>
              <a:gd name="connsiteY7" fmla="*/ 3199605 h 3204134"/>
              <a:gd name="connsiteX8" fmla="*/ 285781 w 3602790"/>
              <a:gd name="connsiteY8" fmla="*/ 2138673 h 3204134"/>
              <a:gd name="connsiteX9" fmla="*/ 93665 w 3602790"/>
              <a:gd name="connsiteY9" fmla="*/ 933833 h 3204134"/>
              <a:gd name="connsiteX10" fmla="*/ 749140 w 3602790"/>
              <a:gd name="connsiteY10" fmla="*/ 1190131 h 3204134"/>
              <a:gd name="connsiteX11" fmla="*/ 903813 w 3602790"/>
              <a:gd name="connsiteY11" fmla="*/ 50 h 3204134"/>
              <a:gd name="connsiteX0" fmla="*/ 903813 w 2985257"/>
              <a:gd name="connsiteY0" fmla="*/ 50 h 3204134"/>
              <a:gd name="connsiteX1" fmla="*/ 2168834 w 2985257"/>
              <a:gd name="connsiteY1" fmla="*/ 1239771 h 3204134"/>
              <a:gd name="connsiteX2" fmla="*/ 2984548 w 2985257"/>
              <a:gd name="connsiteY2" fmla="*/ 2729726 h 3204134"/>
              <a:gd name="connsiteX3" fmla="*/ 2307567 w 2985257"/>
              <a:gd name="connsiteY3" fmla="*/ 1820411 h 3204134"/>
              <a:gd name="connsiteX4" fmla="*/ 1891900 w 2985257"/>
              <a:gd name="connsiteY4" fmla="*/ 1595861 h 3204134"/>
              <a:gd name="connsiteX5" fmla="*/ 1495790 w 2985257"/>
              <a:gd name="connsiteY5" fmla="*/ 2484210 h 3204134"/>
              <a:gd name="connsiteX6" fmla="*/ 61018 w 2985257"/>
              <a:gd name="connsiteY6" fmla="*/ 3199605 h 3204134"/>
              <a:gd name="connsiteX7" fmla="*/ 285781 w 2985257"/>
              <a:gd name="connsiteY7" fmla="*/ 2138673 h 3204134"/>
              <a:gd name="connsiteX8" fmla="*/ 93665 w 2985257"/>
              <a:gd name="connsiteY8" fmla="*/ 933833 h 3204134"/>
              <a:gd name="connsiteX9" fmla="*/ 749140 w 2985257"/>
              <a:gd name="connsiteY9" fmla="*/ 1190131 h 3204134"/>
              <a:gd name="connsiteX10" fmla="*/ 903813 w 2985257"/>
              <a:gd name="connsiteY10" fmla="*/ 50 h 3204134"/>
              <a:gd name="connsiteX0" fmla="*/ 903813 w 2346102"/>
              <a:gd name="connsiteY0" fmla="*/ 50 h 3204134"/>
              <a:gd name="connsiteX1" fmla="*/ 2168834 w 2346102"/>
              <a:gd name="connsiteY1" fmla="*/ 1239771 h 3204134"/>
              <a:gd name="connsiteX2" fmla="*/ 2307567 w 2346102"/>
              <a:gd name="connsiteY2" fmla="*/ 1820411 h 3204134"/>
              <a:gd name="connsiteX3" fmla="*/ 1891900 w 2346102"/>
              <a:gd name="connsiteY3" fmla="*/ 1595861 h 3204134"/>
              <a:gd name="connsiteX4" fmla="*/ 1495790 w 2346102"/>
              <a:gd name="connsiteY4" fmla="*/ 2484210 h 3204134"/>
              <a:gd name="connsiteX5" fmla="*/ 61018 w 2346102"/>
              <a:gd name="connsiteY5" fmla="*/ 3199605 h 3204134"/>
              <a:gd name="connsiteX6" fmla="*/ 285781 w 2346102"/>
              <a:gd name="connsiteY6" fmla="*/ 2138673 h 3204134"/>
              <a:gd name="connsiteX7" fmla="*/ 93665 w 2346102"/>
              <a:gd name="connsiteY7" fmla="*/ 933833 h 3204134"/>
              <a:gd name="connsiteX8" fmla="*/ 749140 w 2346102"/>
              <a:gd name="connsiteY8" fmla="*/ 1190131 h 3204134"/>
              <a:gd name="connsiteX9" fmla="*/ 903813 w 2346102"/>
              <a:gd name="connsiteY9" fmla="*/ 50 h 3204134"/>
              <a:gd name="connsiteX0" fmla="*/ 903813 w 2214082"/>
              <a:gd name="connsiteY0" fmla="*/ 50 h 3204134"/>
              <a:gd name="connsiteX1" fmla="*/ 2168834 w 2214082"/>
              <a:gd name="connsiteY1" fmla="*/ 1239771 h 3204134"/>
              <a:gd name="connsiteX2" fmla="*/ 1891900 w 2214082"/>
              <a:gd name="connsiteY2" fmla="*/ 1595861 h 3204134"/>
              <a:gd name="connsiteX3" fmla="*/ 1495790 w 2214082"/>
              <a:gd name="connsiteY3" fmla="*/ 2484210 h 3204134"/>
              <a:gd name="connsiteX4" fmla="*/ 61018 w 2214082"/>
              <a:gd name="connsiteY4" fmla="*/ 3199605 h 3204134"/>
              <a:gd name="connsiteX5" fmla="*/ 285781 w 2214082"/>
              <a:gd name="connsiteY5" fmla="*/ 2138673 h 3204134"/>
              <a:gd name="connsiteX6" fmla="*/ 93665 w 2214082"/>
              <a:gd name="connsiteY6" fmla="*/ 933833 h 3204134"/>
              <a:gd name="connsiteX7" fmla="*/ 749140 w 2214082"/>
              <a:gd name="connsiteY7" fmla="*/ 1190131 h 3204134"/>
              <a:gd name="connsiteX8" fmla="*/ 903813 w 2214082"/>
              <a:gd name="connsiteY8" fmla="*/ 50 h 3204134"/>
              <a:gd name="connsiteX0" fmla="*/ 903813 w 1892372"/>
              <a:gd name="connsiteY0" fmla="*/ 1355 h 3205439"/>
              <a:gd name="connsiteX1" fmla="*/ 1446113 w 1892372"/>
              <a:gd name="connsiteY1" fmla="*/ 968282 h 3205439"/>
              <a:gd name="connsiteX2" fmla="*/ 1891900 w 1892372"/>
              <a:gd name="connsiteY2" fmla="*/ 1597166 h 3205439"/>
              <a:gd name="connsiteX3" fmla="*/ 1495790 w 1892372"/>
              <a:gd name="connsiteY3" fmla="*/ 2485515 h 3205439"/>
              <a:gd name="connsiteX4" fmla="*/ 61018 w 1892372"/>
              <a:gd name="connsiteY4" fmla="*/ 3200910 h 3205439"/>
              <a:gd name="connsiteX5" fmla="*/ 285781 w 1892372"/>
              <a:gd name="connsiteY5" fmla="*/ 2139978 h 3205439"/>
              <a:gd name="connsiteX6" fmla="*/ 93665 w 1892372"/>
              <a:gd name="connsiteY6" fmla="*/ 935138 h 3205439"/>
              <a:gd name="connsiteX7" fmla="*/ 749140 w 1892372"/>
              <a:gd name="connsiteY7" fmla="*/ 1191436 h 3205439"/>
              <a:gd name="connsiteX8" fmla="*/ 903813 w 1892372"/>
              <a:gd name="connsiteY8" fmla="*/ 1355 h 3205439"/>
              <a:gd name="connsiteX0" fmla="*/ 903813 w 1965392"/>
              <a:gd name="connsiteY0" fmla="*/ 1355 h 3206136"/>
              <a:gd name="connsiteX1" fmla="*/ 1446113 w 1965392"/>
              <a:gd name="connsiteY1" fmla="*/ 968282 h 3206136"/>
              <a:gd name="connsiteX2" fmla="*/ 1965087 w 1965392"/>
              <a:gd name="connsiteY2" fmla="*/ 1142509 h 3206136"/>
              <a:gd name="connsiteX3" fmla="*/ 1495790 w 1965392"/>
              <a:gd name="connsiteY3" fmla="*/ 2485515 h 3206136"/>
              <a:gd name="connsiteX4" fmla="*/ 61018 w 1965392"/>
              <a:gd name="connsiteY4" fmla="*/ 3200910 h 3206136"/>
              <a:gd name="connsiteX5" fmla="*/ 285781 w 1965392"/>
              <a:gd name="connsiteY5" fmla="*/ 2139978 h 3206136"/>
              <a:gd name="connsiteX6" fmla="*/ 93665 w 1965392"/>
              <a:gd name="connsiteY6" fmla="*/ 935138 h 3206136"/>
              <a:gd name="connsiteX7" fmla="*/ 749140 w 1965392"/>
              <a:gd name="connsiteY7" fmla="*/ 1191436 h 3206136"/>
              <a:gd name="connsiteX8" fmla="*/ 903813 w 1965392"/>
              <a:gd name="connsiteY8" fmla="*/ 1355 h 3206136"/>
              <a:gd name="connsiteX0" fmla="*/ 890066 w 1952682"/>
              <a:gd name="connsiteY0" fmla="*/ 1355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90066 w 1952682"/>
              <a:gd name="connsiteY8" fmla="*/ 1355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1259467 w 2386122"/>
              <a:gd name="connsiteY0" fmla="*/ 1356 h 5498115"/>
              <a:gd name="connsiteX1" fmla="*/ 1865806 w 2386122"/>
              <a:gd name="connsiteY1" fmla="*/ 968282 h 5498115"/>
              <a:gd name="connsiteX2" fmla="*/ 2384780 w 2386122"/>
              <a:gd name="connsiteY2" fmla="*/ 1142509 h 5498115"/>
              <a:gd name="connsiteX3" fmla="*/ 1705071 w 2386122"/>
              <a:gd name="connsiteY3" fmla="*/ 2508247 h 5498115"/>
              <a:gd name="connsiteX4" fmla="*/ 23293 w 2386122"/>
              <a:gd name="connsiteY4" fmla="*/ 5496924 h 5498115"/>
              <a:gd name="connsiteX5" fmla="*/ 705474 w 2386122"/>
              <a:gd name="connsiteY5" fmla="*/ 2139978 h 5498115"/>
              <a:gd name="connsiteX6" fmla="*/ 513358 w 2386122"/>
              <a:gd name="connsiteY6" fmla="*/ 935138 h 5498115"/>
              <a:gd name="connsiteX7" fmla="*/ 1168833 w 2386122"/>
              <a:gd name="connsiteY7" fmla="*/ 1191436 h 5498115"/>
              <a:gd name="connsiteX8" fmla="*/ 1259467 w 2386122"/>
              <a:gd name="connsiteY8" fmla="*/ 1356 h 5498115"/>
              <a:gd name="connsiteX0" fmla="*/ 1394630 w 2521285"/>
              <a:gd name="connsiteY0" fmla="*/ 1356 h 5516614"/>
              <a:gd name="connsiteX1" fmla="*/ 2000969 w 2521285"/>
              <a:gd name="connsiteY1" fmla="*/ 968282 h 5516614"/>
              <a:gd name="connsiteX2" fmla="*/ 2519943 w 2521285"/>
              <a:gd name="connsiteY2" fmla="*/ 1142509 h 5516614"/>
              <a:gd name="connsiteX3" fmla="*/ 1840234 w 2521285"/>
              <a:gd name="connsiteY3" fmla="*/ 2508247 h 5516614"/>
              <a:gd name="connsiteX4" fmla="*/ 158456 w 2521285"/>
              <a:gd name="connsiteY4" fmla="*/ 5496924 h 5516614"/>
              <a:gd name="connsiteX5" fmla="*/ 117916 w 2521285"/>
              <a:gd name="connsiteY5" fmla="*/ 3822206 h 5516614"/>
              <a:gd name="connsiteX6" fmla="*/ 648521 w 2521285"/>
              <a:gd name="connsiteY6" fmla="*/ 935138 h 5516614"/>
              <a:gd name="connsiteX7" fmla="*/ 1303996 w 2521285"/>
              <a:gd name="connsiteY7" fmla="*/ 1191436 h 5516614"/>
              <a:gd name="connsiteX8" fmla="*/ 1394630 w 2521285"/>
              <a:gd name="connsiteY8" fmla="*/ 1356 h 5516614"/>
              <a:gd name="connsiteX0" fmla="*/ 1363282 w 2489937"/>
              <a:gd name="connsiteY0" fmla="*/ 1356 h 5518158"/>
              <a:gd name="connsiteX1" fmla="*/ 1969621 w 2489937"/>
              <a:gd name="connsiteY1" fmla="*/ 968282 h 5518158"/>
              <a:gd name="connsiteX2" fmla="*/ 2488595 w 2489937"/>
              <a:gd name="connsiteY2" fmla="*/ 1142509 h 5518158"/>
              <a:gd name="connsiteX3" fmla="*/ 1808886 w 2489937"/>
              <a:gd name="connsiteY3" fmla="*/ 2508247 h 5518158"/>
              <a:gd name="connsiteX4" fmla="*/ 127108 w 2489937"/>
              <a:gd name="connsiteY4" fmla="*/ 5496924 h 5518158"/>
              <a:gd name="connsiteX5" fmla="*/ 86568 w 2489937"/>
              <a:gd name="connsiteY5" fmla="*/ 3822206 h 5518158"/>
              <a:gd name="connsiteX6" fmla="*/ 617173 w 2489937"/>
              <a:gd name="connsiteY6" fmla="*/ 935138 h 5518158"/>
              <a:gd name="connsiteX7" fmla="*/ 1272648 w 2489937"/>
              <a:gd name="connsiteY7" fmla="*/ 1191436 h 5518158"/>
              <a:gd name="connsiteX8" fmla="*/ 1363282 w 2489937"/>
              <a:gd name="connsiteY8" fmla="*/ 1356 h 5518158"/>
              <a:gd name="connsiteX0" fmla="*/ 1342953 w 2469608"/>
              <a:gd name="connsiteY0" fmla="*/ 1356 h 5589552"/>
              <a:gd name="connsiteX1" fmla="*/ 1949292 w 2469608"/>
              <a:gd name="connsiteY1" fmla="*/ 968282 h 5589552"/>
              <a:gd name="connsiteX2" fmla="*/ 2468266 w 2469608"/>
              <a:gd name="connsiteY2" fmla="*/ 1142509 h 5589552"/>
              <a:gd name="connsiteX3" fmla="*/ 1788557 w 2469608"/>
              <a:gd name="connsiteY3" fmla="*/ 2508247 h 5589552"/>
              <a:gd name="connsiteX4" fmla="*/ 106779 w 2469608"/>
              <a:gd name="connsiteY4" fmla="*/ 5496924 h 5589552"/>
              <a:gd name="connsiteX5" fmla="*/ 66239 w 2469608"/>
              <a:gd name="connsiteY5" fmla="*/ 3822206 h 5589552"/>
              <a:gd name="connsiteX6" fmla="*/ 596844 w 2469608"/>
              <a:gd name="connsiteY6" fmla="*/ 935138 h 5589552"/>
              <a:gd name="connsiteX7" fmla="*/ 1252319 w 2469608"/>
              <a:gd name="connsiteY7" fmla="*/ 1191436 h 5589552"/>
              <a:gd name="connsiteX8" fmla="*/ 1342953 w 2469608"/>
              <a:gd name="connsiteY8" fmla="*/ 1356 h 5589552"/>
              <a:gd name="connsiteX0" fmla="*/ 1342953 w 2469608"/>
              <a:gd name="connsiteY0" fmla="*/ 1356 h 5496924"/>
              <a:gd name="connsiteX1" fmla="*/ 1949292 w 2469608"/>
              <a:gd name="connsiteY1" fmla="*/ 968282 h 5496924"/>
              <a:gd name="connsiteX2" fmla="*/ 2468266 w 2469608"/>
              <a:gd name="connsiteY2" fmla="*/ 1142509 h 5496924"/>
              <a:gd name="connsiteX3" fmla="*/ 1788557 w 2469608"/>
              <a:gd name="connsiteY3" fmla="*/ 2508247 h 5496924"/>
              <a:gd name="connsiteX4" fmla="*/ 106779 w 2469608"/>
              <a:gd name="connsiteY4" fmla="*/ 5496924 h 5496924"/>
              <a:gd name="connsiteX5" fmla="*/ 66239 w 2469608"/>
              <a:gd name="connsiteY5" fmla="*/ 3822206 h 5496924"/>
              <a:gd name="connsiteX6" fmla="*/ 596844 w 2469608"/>
              <a:gd name="connsiteY6" fmla="*/ 935138 h 5496924"/>
              <a:gd name="connsiteX7" fmla="*/ 1252319 w 2469608"/>
              <a:gd name="connsiteY7" fmla="*/ 1191436 h 5496924"/>
              <a:gd name="connsiteX8" fmla="*/ 1342953 w 2469608"/>
              <a:gd name="connsiteY8" fmla="*/ 1356 h 5496924"/>
              <a:gd name="connsiteX0" fmla="*/ 1342953 w 2496321"/>
              <a:gd name="connsiteY0" fmla="*/ 1356 h 5496924"/>
              <a:gd name="connsiteX1" fmla="*/ 1949292 w 2496321"/>
              <a:gd name="connsiteY1" fmla="*/ 968282 h 5496924"/>
              <a:gd name="connsiteX2" fmla="*/ 2468266 w 2496321"/>
              <a:gd name="connsiteY2" fmla="*/ 1142509 h 5496924"/>
              <a:gd name="connsiteX3" fmla="*/ 1038391 w 2496321"/>
              <a:gd name="connsiteY3" fmla="*/ 3713086 h 5496924"/>
              <a:gd name="connsiteX4" fmla="*/ 106779 w 2496321"/>
              <a:gd name="connsiteY4" fmla="*/ 5496924 h 5496924"/>
              <a:gd name="connsiteX5" fmla="*/ 66239 w 2496321"/>
              <a:gd name="connsiteY5" fmla="*/ 3822206 h 5496924"/>
              <a:gd name="connsiteX6" fmla="*/ 596844 w 2496321"/>
              <a:gd name="connsiteY6" fmla="*/ 935138 h 5496924"/>
              <a:gd name="connsiteX7" fmla="*/ 1252319 w 2496321"/>
              <a:gd name="connsiteY7" fmla="*/ 1191436 h 5496924"/>
              <a:gd name="connsiteX8" fmla="*/ 1342953 w 2496321"/>
              <a:gd name="connsiteY8" fmla="*/ 1356 h 5496924"/>
              <a:gd name="connsiteX0" fmla="*/ 1342953 w 2496321"/>
              <a:gd name="connsiteY0" fmla="*/ 1356 h 5496924"/>
              <a:gd name="connsiteX1" fmla="*/ 1949292 w 2496321"/>
              <a:gd name="connsiteY1" fmla="*/ 968282 h 5496924"/>
              <a:gd name="connsiteX2" fmla="*/ 2468266 w 2496321"/>
              <a:gd name="connsiteY2" fmla="*/ 1142509 h 5496924"/>
              <a:gd name="connsiteX3" fmla="*/ 1038391 w 2496321"/>
              <a:gd name="connsiteY3" fmla="*/ 3713086 h 5496924"/>
              <a:gd name="connsiteX4" fmla="*/ 106779 w 2496321"/>
              <a:gd name="connsiteY4" fmla="*/ 5496924 h 5496924"/>
              <a:gd name="connsiteX5" fmla="*/ 66239 w 2496321"/>
              <a:gd name="connsiteY5" fmla="*/ 3822206 h 5496924"/>
              <a:gd name="connsiteX6" fmla="*/ 596844 w 2496321"/>
              <a:gd name="connsiteY6" fmla="*/ 935138 h 5496924"/>
              <a:gd name="connsiteX7" fmla="*/ 1252319 w 2496321"/>
              <a:gd name="connsiteY7" fmla="*/ 1191436 h 5496924"/>
              <a:gd name="connsiteX8" fmla="*/ 1342953 w 2496321"/>
              <a:gd name="connsiteY8" fmla="*/ 1356 h 5496924"/>
              <a:gd name="connsiteX0" fmla="*/ 1342953 w 1982146"/>
              <a:gd name="connsiteY0" fmla="*/ 1356 h 5496924"/>
              <a:gd name="connsiteX1" fmla="*/ 1949292 w 1982146"/>
              <a:gd name="connsiteY1" fmla="*/ 968282 h 5496924"/>
              <a:gd name="connsiteX2" fmla="*/ 1461946 w 1982146"/>
              <a:gd name="connsiteY2" fmla="*/ 3120265 h 5496924"/>
              <a:gd name="connsiteX3" fmla="*/ 1038391 w 1982146"/>
              <a:gd name="connsiteY3" fmla="*/ 3713086 h 5496924"/>
              <a:gd name="connsiteX4" fmla="*/ 106779 w 1982146"/>
              <a:gd name="connsiteY4" fmla="*/ 5496924 h 5496924"/>
              <a:gd name="connsiteX5" fmla="*/ 66239 w 1982146"/>
              <a:gd name="connsiteY5" fmla="*/ 3822206 h 5496924"/>
              <a:gd name="connsiteX6" fmla="*/ 596844 w 1982146"/>
              <a:gd name="connsiteY6" fmla="*/ 935138 h 5496924"/>
              <a:gd name="connsiteX7" fmla="*/ 1252319 w 1982146"/>
              <a:gd name="connsiteY7" fmla="*/ 1191436 h 5496924"/>
              <a:gd name="connsiteX8" fmla="*/ 1342953 w 1982146"/>
              <a:gd name="connsiteY8" fmla="*/ 1356 h 5496924"/>
              <a:gd name="connsiteX0" fmla="*/ 1342953 w 1903871"/>
              <a:gd name="connsiteY0" fmla="*/ 14065 h 5509633"/>
              <a:gd name="connsiteX1" fmla="*/ 1866956 w 1903871"/>
              <a:gd name="connsiteY1" fmla="*/ 617266 h 5509633"/>
              <a:gd name="connsiteX2" fmla="*/ 1461946 w 1903871"/>
              <a:gd name="connsiteY2" fmla="*/ 3132974 h 5509633"/>
              <a:gd name="connsiteX3" fmla="*/ 1038391 w 1903871"/>
              <a:gd name="connsiteY3" fmla="*/ 3725795 h 5509633"/>
              <a:gd name="connsiteX4" fmla="*/ 106779 w 1903871"/>
              <a:gd name="connsiteY4" fmla="*/ 5509633 h 5509633"/>
              <a:gd name="connsiteX5" fmla="*/ 66239 w 1903871"/>
              <a:gd name="connsiteY5" fmla="*/ 3834915 h 5509633"/>
              <a:gd name="connsiteX6" fmla="*/ 596844 w 1903871"/>
              <a:gd name="connsiteY6" fmla="*/ 947847 h 5509633"/>
              <a:gd name="connsiteX7" fmla="*/ 1252319 w 1903871"/>
              <a:gd name="connsiteY7" fmla="*/ 1204145 h 5509633"/>
              <a:gd name="connsiteX8" fmla="*/ 1342953 w 1903871"/>
              <a:gd name="connsiteY8" fmla="*/ 14065 h 5509633"/>
              <a:gd name="connsiteX0" fmla="*/ 1599107 w 1903871"/>
              <a:gd name="connsiteY0" fmla="*/ 22938 h 5313911"/>
              <a:gd name="connsiteX1" fmla="*/ 1866956 w 1903871"/>
              <a:gd name="connsiteY1" fmla="*/ 421544 h 5313911"/>
              <a:gd name="connsiteX2" fmla="*/ 1461946 w 1903871"/>
              <a:gd name="connsiteY2" fmla="*/ 2937252 h 5313911"/>
              <a:gd name="connsiteX3" fmla="*/ 1038391 w 1903871"/>
              <a:gd name="connsiteY3" fmla="*/ 3530073 h 5313911"/>
              <a:gd name="connsiteX4" fmla="*/ 106779 w 1903871"/>
              <a:gd name="connsiteY4" fmla="*/ 5313911 h 5313911"/>
              <a:gd name="connsiteX5" fmla="*/ 66239 w 1903871"/>
              <a:gd name="connsiteY5" fmla="*/ 3639193 h 5313911"/>
              <a:gd name="connsiteX6" fmla="*/ 596844 w 1903871"/>
              <a:gd name="connsiteY6" fmla="*/ 752125 h 5313911"/>
              <a:gd name="connsiteX7" fmla="*/ 1252319 w 1903871"/>
              <a:gd name="connsiteY7" fmla="*/ 1008423 h 5313911"/>
              <a:gd name="connsiteX8" fmla="*/ 1599107 w 1903871"/>
              <a:gd name="connsiteY8" fmla="*/ 22938 h 531391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596844 w 1903871"/>
              <a:gd name="connsiteY6" fmla="*/ 737065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670031 w 1903871"/>
              <a:gd name="connsiteY6" fmla="*/ 987127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670031 w 1903871"/>
              <a:gd name="connsiteY6" fmla="*/ 987127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617135"/>
              <a:gd name="connsiteY0" fmla="*/ 23007 h 5313980"/>
              <a:gd name="connsiteX1" fmla="*/ 1546763 w 1617135"/>
              <a:gd name="connsiteY1" fmla="*/ 1649185 h 5313980"/>
              <a:gd name="connsiteX2" fmla="*/ 1461946 w 1617135"/>
              <a:gd name="connsiteY2" fmla="*/ 2937321 h 5313980"/>
              <a:gd name="connsiteX3" fmla="*/ 1038391 w 1617135"/>
              <a:gd name="connsiteY3" fmla="*/ 3530142 h 5313980"/>
              <a:gd name="connsiteX4" fmla="*/ 106779 w 1617135"/>
              <a:gd name="connsiteY4" fmla="*/ 5313980 h 5313980"/>
              <a:gd name="connsiteX5" fmla="*/ 66239 w 1617135"/>
              <a:gd name="connsiteY5" fmla="*/ 3639262 h 5313980"/>
              <a:gd name="connsiteX6" fmla="*/ 670031 w 1617135"/>
              <a:gd name="connsiteY6" fmla="*/ 1002256 h 5313980"/>
              <a:gd name="connsiteX7" fmla="*/ 1151687 w 1617135"/>
              <a:gd name="connsiteY7" fmla="*/ 712965 h 5313980"/>
              <a:gd name="connsiteX8" fmla="*/ 1599107 w 1617135"/>
              <a:gd name="connsiteY8" fmla="*/ 23007 h 5313980"/>
              <a:gd name="connsiteX0" fmla="*/ 1599107 w 1609241"/>
              <a:gd name="connsiteY0" fmla="*/ 23007 h 5313980"/>
              <a:gd name="connsiteX1" fmla="*/ 1546763 w 1609241"/>
              <a:gd name="connsiteY1" fmla="*/ 1649185 h 5313980"/>
              <a:gd name="connsiteX2" fmla="*/ 1370462 w 1609241"/>
              <a:gd name="connsiteY2" fmla="*/ 4073962 h 5313980"/>
              <a:gd name="connsiteX3" fmla="*/ 1038391 w 1609241"/>
              <a:gd name="connsiteY3" fmla="*/ 3530142 h 5313980"/>
              <a:gd name="connsiteX4" fmla="*/ 106779 w 1609241"/>
              <a:gd name="connsiteY4" fmla="*/ 5313980 h 5313980"/>
              <a:gd name="connsiteX5" fmla="*/ 66239 w 1609241"/>
              <a:gd name="connsiteY5" fmla="*/ 3639262 h 5313980"/>
              <a:gd name="connsiteX6" fmla="*/ 670031 w 1609241"/>
              <a:gd name="connsiteY6" fmla="*/ 1002256 h 5313980"/>
              <a:gd name="connsiteX7" fmla="*/ 1151687 w 1609241"/>
              <a:gd name="connsiteY7" fmla="*/ 712965 h 5313980"/>
              <a:gd name="connsiteX8" fmla="*/ 1599107 w 1609241"/>
              <a:gd name="connsiteY8" fmla="*/ 23007 h 5313980"/>
              <a:gd name="connsiteX0" fmla="*/ 1599107 w 1599513"/>
              <a:gd name="connsiteY0" fmla="*/ 77637 h 5368610"/>
              <a:gd name="connsiteX1" fmla="*/ 1254016 w 1599513"/>
              <a:gd name="connsiteY1" fmla="*/ 2794990 h 5368610"/>
              <a:gd name="connsiteX2" fmla="*/ 1370462 w 1599513"/>
              <a:gd name="connsiteY2" fmla="*/ 4128592 h 5368610"/>
              <a:gd name="connsiteX3" fmla="*/ 1038391 w 1599513"/>
              <a:gd name="connsiteY3" fmla="*/ 3584772 h 5368610"/>
              <a:gd name="connsiteX4" fmla="*/ 106779 w 1599513"/>
              <a:gd name="connsiteY4" fmla="*/ 5368610 h 5368610"/>
              <a:gd name="connsiteX5" fmla="*/ 66239 w 1599513"/>
              <a:gd name="connsiteY5" fmla="*/ 3693892 h 5368610"/>
              <a:gd name="connsiteX6" fmla="*/ 670031 w 1599513"/>
              <a:gd name="connsiteY6" fmla="*/ 1056886 h 5368610"/>
              <a:gd name="connsiteX7" fmla="*/ 1151687 w 1599513"/>
              <a:gd name="connsiteY7" fmla="*/ 767595 h 5368610"/>
              <a:gd name="connsiteX8" fmla="*/ 1599107 w 1599513"/>
              <a:gd name="connsiteY8" fmla="*/ 77637 h 5368610"/>
              <a:gd name="connsiteX0" fmla="*/ 1260617 w 1392937"/>
              <a:gd name="connsiteY0" fmla="*/ 1399389 h 4689874"/>
              <a:gd name="connsiteX1" fmla="*/ 1254016 w 1392937"/>
              <a:gd name="connsiteY1" fmla="*/ 2116254 h 4689874"/>
              <a:gd name="connsiteX2" fmla="*/ 1370462 w 1392937"/>
              <a:gd name="connsiteY2" fmla="*/ 3449856 h 4689874"/>
              <a:gd name="connsiteX3" fmla="*/ 1038391 w 1392937"/>
              <a:gd name="connsiteY3" fmla="*/ 2906036 h 4689874"/>
              <a:gd name="connsiteX4" fmla="*/ 106779 w 1392937"/>
              <a:gd name="connsiteY4" fmla="*/ 4689874 h 4689874"/>
              <a:gd name="connsiteX5" fmla="*/ 66239 w 1392937"/>
              <a:gd name="connsiteY5" fmla="*/ 3015156 h 4689874"/>
              <a:gd name="connsiteX6" fmla="*/ 670031 w 1392937"/>
              <a:gd name="connsiteY6" fmla="*/ 378150 h 4689874"/>
              <a:gd name="connsiteX7" fmla="*/ 1151687 w 1392937"/>
              <a:gd name="connsiteY7" fmla="*/ 88859 h 4689874"/>
              <a:gd name="connsiteX8" fmla="*/ 1260617 w 1392937"/>
              <a:gd name="connsiteY8" fmla="*/ 1399389 h 4689874"/>
              <a:gd name="connsiteX0" fmla="*/ 1260617 w 1392937"/>
              <a:gd name="connsiteY0" fmla="*/ 1104435 h 4394920"/>
              <a:gd name="connsiteX1" fmla="*/ 1254016 w 1392937"/>
              <a:gd name="connsiteY1" fmla="*/ 1821300 h 4394920"/>
              <a:gd name="connsiteX2" fmla="*/ 1370462 w 1392937"/>
              <a:gd name="connsiteY2" fmla="*/ 3154902 h 4394920"/>
              <a:gd name="connsiteX3" fmla="*/ 1038391 w 1392937"/>
              <a:gd name="connsiteY3" fmla="*/ 2611082 h 4394920"/>
              <a:gd name="connsiteX4" fmla="*/ 106779 w 1392937"/>
              <a:gd name="connsiteY4" fmla="*/ 4394920 h 4394920"/>
              <a:gd name="connsiteX5" fmla="*/ 66239 w 1392937"/>
              <a:gd name="connsiteY5" fmla="*/ 2720202 h 4394920"/>
              <a:gd name="connsiteX6" fmla="*/ 670031 w 1392937"/>
              <a:gd name="connsiteY6" fmla="*/ 83196 h 4394920"/>
              <a:gd name="connsiteX7" fmla="*/ 1069352 w 1392937"/>
              <a:gd name="connsiteY7" fmla="*/ 998745 h 4394920"/>
              <a:gd name="connsiteX8" fmla="*/ 1260617 w 1392937"/>
              <a:gd name="connsiteY8" fmla="*/ 1104435 h 4394920"/>
              <a:gd name="connsiteX0" fmla="*/ 1260617 w 1392937"/>
              <a:gd name="connsiteY0" fmla="*/ 147623 h 3438108"/>
              <a:gd name="connsiteX1" fmla="*/ 1254016 w 1392937"/>
              <a:gd name="connsiteY1" fmla="*/ 864488 h 3438108"/>
              <a:gd name="connsiteX2" fmla="*/ 1370462 w 1392937"/>
              <a:gd name="connsiteY2" fmla="*/ 2198090 h 3438108"/>
              <a:gd name="connsiteX3" fmla="*/ 1038391 w 1392937"/>
              <a:gd name="connsiteY3" fmla="*/ 1654270 h 3438108"/>
              <a:gd name="connsiteX4" fmla="*/ 106779 w 1392937"/>
              <a:gd name="connsiteY4" fmla="*/ 3438108 h 3438108"/>
              <a:gd name="connsiteX5" fmla="*/ 66239 w 1392937"/>
              <a:gd name="connsiteY5" fmla="*/ 1763390 h 3438108"/>
              <a:gd name="connsiteX6" fmla="*/ 304096 w 1392937"/>
              <a:gd name="connsiteY6" fmla="*/ 672215 h 3438108"/>
              <a:gd name="connsiteX7" fmla="*/ 1069352 w 1392937"/>
              <a:gd name="connsiteY7" fmla="*/ 41933 h 3438108"/>
              <a:gd name="connsiteX8" fmla="*/ 1260617 w 1392937"/>
              <a:gd name="connsiteY8" fmla="*/ 147623 h 3438108"/>
              <a:gd name="connsiteX0" fmla="*/ 1862209 w 1994529"/>
              <a:gd name="connsiteY0" fmla="*/ 147623 h 3438108"/>
              <a:gd name="connsiteX1" fmla="*/ 1855608 w 1994529"/>
              <a:gd name="connsiteY1" fmla="*/ 864488 h 3438108"/>
              <a:gd name="connsiteX2" fmla="*/ 1972054 w 1994529"/>
              <a:gd name="connsiteY2" fmla="*/ 2198090 h 3438108"/>
              <a:gd name="connsiteX3" fmla="*/ 1639983 w 1994529"/>
              <a:gd name="connsiteY3" fmla="*/ 1654270 h 3438108"/>
              <a:gd name="connsiteX4" fmla="*/ 708371 w 1994529"/>
              <a:gd name="connsiteY4" fmla="*/ 3438108 h 3438108"/>
              <a:gd name="connsiteX5" fmla="*/ 0 w 1994529"/>
              <a:gd name="connsiteY5" fmla="*/ 1740658 h 3438108"/>
              <a:gd name="connsiteX6" fmla="*/ 905688 w 1994529"/>
              <a:gd name="connsiteY6" fmla="*/ 672215 h 3438108"/>
              <a:gd name="connsiteX7" fmla="*/ 1670944 w 1994529"/>
              <a:gd name="connsiteY7" fmla="*/ 41933 h 3438108"/>
              <a:gd name="connsiteX8" fmla="*/ 1862209 w 1994529"/>
              <a:gd name="connsiteY8" fmla="*/ 147623 h 3438108"/>
              <a:gd name="connsiteX0" fmla="*/ 1862209 w 1994529"/>
              <a:gd name="connsiteY0" fmla="*/ 147623 h 2869788"/>
              <a:gd name="connsiteX1" fmla="*/ 1855608 w 1994529"/>
              <a:gd name="connsiteY1" fmla="*/ 864488 h 2869788"/>
              <a:gd name="connsiteX2" fmla="*/ 1972054 w 1994529"/>
              <a:gd name="connsiteY2" fmla="*/ 2198090 h 2869788"/>
              <a:gd name="connsiteX3" fmla="*/ 1639983 w 1994529"/>
              <a:gd name="connsiteY3" fmla="*/ 1654270 h 2869788"/>
              <a:gd name="connsiteX4" fmla="*/ 873041 w 1994529"/>
              <a:gd name="connsiteY4" fmla="*/ 2869788 h 2869788"/>
              <a:gd name="connsiteX5" fmla="*/ 0 w 1994529"/>
              <a:gd name="connsiteY5" fmla="*/ 1740658 h 2869788"/>
              <a:gd name="connsiteX6" fmla="*/ 905688 w 1994529"/>
              <a:gd name="connsiteY6" fmla="*/ 672215 h 2869788"/>
              <a:gd name="connsiteX7" fmla="*/ 1670944 w 1994529"/>
              <a:gd name="connsiteY7" fmla="*/ 41933 h 2869788"/>
              <a:gd name="connsiteX8" fmla="*/ 1862209 w 1994529"/>
              <a:gd name="connsiteY8" fmla="*/ 147623 h 2869788"/>
              <a:gd name="connsiteX0" fmla="*/ 1862209 w 1994529"/>
              <a:gd name="connsiteY0" fmla="*/ 147623 h 2893041"/>
              <a:gd name="connsiteX1" fmla="*/ 1855608 w 1994529"/>
              <a:gd name="connsiteY1" fmla="*/ 864488 h 2893041"/>
              <a:gd name="connsiteX2" fmla="*/ 1972054 w 1994529"/>
              <a:gd name="connsiteY2" fmla="*/ 2198090 h 2893041"/>
              <a:gd name="connsiteX3" fmla="*/ 1639983 w 1994529"/>
              <a:gd name="connsiteY3" fmla="*/ 1654270 h 2893041"/>
              <a:gd name="connsiteX4" fmla="*/ 873041 w 1994529"/>
              <a:gd name="connsiteY4" fmla="*/ 2869788 h 2893041"/>
              <a:gd name="connsiteX5" fmla="*/ 0 w 1994529"/>
              <a:gd name="connsiteY5" fmla="*/ 1740658 h 2893041"/>
              <a:gd name="connsiteX6" fmla="*/ 905688 w 1994529"/>
              <a:gd name="connsiteY6" fmla="*/ 672215 h 2893041"/>
              <a:gd name="connsiteX7" fmla="*/ 1670944 w 1994529"/>
              <a:gd name="connsiteY7" fmla="*/ 41933 h 2893041"/>
              <a:gd name="connsiteX8" fmla="*/ 1862209 w 1994529"/>
              <a:gd name="connsiteY8" fmla="*/ 147623 h 2893041"/>
              <a:gd name="connsiteX0" fmla="*/ 1862209 w 1884405"/>
              <a:gd name="connsiteY0" fmla="*/ 147623 h 2893041"/>
              <a:gd name="connsiteX1" fmla="*/ 1855608 w 1884405"/>
              <a:gd name="connsiteY1" fmla="*/ 864488 h 2893041"/>
              <a:gd name="connsiteX2" fmla="*/ 1639983 w 1884405"/>
              <a:gd name="connsiteY2" fmla="*/ 1654270 h 2893041"/>
              <a:gd name="connsiteX3" fmla="*/ 873041 w 1884405"/>
              <a:gd name="connsiteY3" fmla="*/ 2869788 h 2893041"/>
              <a:gd name="connsiteX4" fmla="*/ 0 w 1884405"/>
              <a:gd name="connsiteY4" fmla="*/ 1740658 h 2893041"/>
              <a:gd name="connsiteX5" fmla="*/ 905688 w 1884405"/>
              <a:gd name="connsiteY5" fmla="*/ 672215 h 2893041"/>
              <a:gd name="connsiteX6" fmla="*/ 1670944 w 1884405"/>
              <a:gd name="connsiteY6" fmla="*/ 41933 h 2893041"/>
              <a:gd name="connsiteX7" fmla="*/ 1862209 w 1884405"/>
              <a:gd name="connsiteY7" fmla="*/ 147623 h 2893041"/>
              <a:gd name="connsiteX0" fmla="*/ 1862209 w 1884405"/>
              <a:gd name="connsiteY0" fmla="*/ 147623 h 2903471"/>
              <a:gd name="connsiteX1" fmla="*/ 1855608 w 1884405"/>
              <a:gd name="connsiteY1" fmla="*/ 864488 h 2903471"/>
              <a:gd name="connsiteX2" fmla="*/ 1685725 w 1884405"/>
              <a:gd name="connsiteY2" fmla="*/ 2108927 h 2903471"/>
              <a:gd name="connsiteX3" fmla="*/ 873041 w 1884405"/>
              <a:gd name="connsiteY3" fmla="*/ 2869788 h 2903471"/>
              <a:gd name="connsiteX4" fmla="*/ 0 w 1884405"/>
              <a:gd name="connsiteY4" fmla="*/ 1740658 h 2903471"/>
              <a:gd name="connsiteX5" fmla="*/ 905688 w 1884405"/>
              <a:gd name="connsiteY5" fmla="*/ 672215 h 2903471"/>
              <a:gd name="connsiteX6" fmla="*/ 1670944 w 1884405"/>
              <a:gd name="connsiteY6" fmla="*/ 41933 h 2903471"/>
              <a:gd name="connsiteX7" fmla="*/ 1862209 w 1884405"/>
              <a:gd name="connsiteY7" fmla="*/ 147623 h 2903471"/>
              <a:gd name="connsiteX0" fmla="*/ 1862209 w 1884405"/>
              <a:gd name="connsiteY0" fmla="*/ 147623 h 2918605"/>
              <a:gd name="connsiteX1" fmla="*/ 1855608 w 1884405"/>
              <a:gd name="connsiteY1" fmla="*/ 864488 h 2918605"/>
              <a:gd name="connsiteX2" fmla="*/ 1685725 w 1884405"/>
              <a:gd name="connsiteY2" fmla="*/ 2108927 h 2918605"/>
              <a:gd name="connsiteX3" fmla="*/ 873041 w 1884405"/>
              <a:gd name="connsiteY3" fmla="*/ 2869788 h 2918605"/>
              <a:gd name="connsiteX4" fmla="*/ 0 w 1884405"/>
              <a:gd name="connsiteY4" fmla="*/ 1740658 h 2918605"/>
              <a:gd name="connsiteX5" fmla="*/ 905688 w 1884405"/>
              <a:gd name="connsiteY5" fmla="*/ 672215 h 2918605"/>
              <a:gd name="connsiteX6" fmla="*/ 1670944 w 1884405"/>
              <a:gd name="connsiteY6" fmla="*/ 41933 h 2918605"/>
              <a:gd name="connsiteX7" fmla="*/ 1862209 w 1884405"/>
              <a:gd name="connsiteY7" fmla="*/ 147623 h 2918605"/>
              <a:gd name="connsiteX0" fmla="*/ 1862209 w 1884645"/>
              <a:gd name="connsiteY0" fmla="*/ 147623 h 2903619"/>
              <a:gd name="connsiteX1" fmla="*/ 1855608 w 1884645"/>
              <a:gd name="connsiteY1" fmla="*/ 864488 h 2903619"/>
              <a:gd name="connsiteX2" fmla="*/ 1777209 w 1884645"/>
              <a:gd name="connsiteY2" fmla="*/ 1790668 h 2903619"/>
              <a:gd name="connsiteX3" fmla="*/ 873041 w 1884645"/>
              <a:gd name="connsiteY3" fmla="*/ 2869788 h 2903619"/>
              <a:gd name="connsiteX4" fmla="*/ 0 w 1884645"/>
              <a:gd name="connsiteY4" fmla="*/ 1740658 h 2903619"/>
              <a:gd name="connsiteX5" fmla="*/ 905688 w 1884645"/>
              <a:gd name="connsiteY5" fmla="*/ 672215 h 2903619"/>
              <a:gd name="connsiteX6" fmla="*/ 1670944 w 1884645"/>
              <a:gd name="connsiteY6" fmla="*/ 41933 h 2903619"/>
              <a:gd name="connsiteX7" fmla="*/ 1862209 w 1884645"/>
              <a:gd name="connsiteY7" fmla="*/ 147623 h 2903619"/>
              <a:gd name="connsiteX0" fmla="*/ 1862209 w 1884645"/>
              <a:gd name="connsiteY0" fmla="*/ 147623 h 2899762"/>
              <a:gd name="connsiteX1" fmla="*/ 1855608 w 1884645"/>
              <a:gd name="connsiteY1" fmla="*/ 864488 h 2899762"/>
              <a:gd name="connsiteX2" fmla="*/ 1777209 w 1884645"/>
              <a:gd name="connsiteY2" fmla="*/ 1790668 h 2899762"/>
              <a:gd name="connsiteX3" fmla="*/ 873041 w 1884645"/>
              <a:gd name="connsiteY3" fmla="*/ 2869788 h 2899762"/>
              <a:gd name="connsiteX4" fmla="*/ 0 w 1884645"/>
              <a:gd name="connsiteY4" fmla="*/ 1740658 h 2899762"/>
              <a:gd name="connsiteX5" fmla="*/ 905688 w 1884645"/>
              <a:gd name="connsiteY5" fmla="*/ 672215 h 2899762"/>
              <a:gd name="connsiteX6" fmla="*/ 1670944 w 1884645"/>
              <a:gd name="connsiteY6" fmla="*/ 41933 h 2899762"/>
              <a:gd name="connsiteX7" fmla="*/ 1862209 w 1884645"/>
              <a:gd name="connsiteY7" fmla="*/ 147623 h 2899762"/>
              <a:gd name="connsiteX0" fmla="*/ 1862209 w 1924215"/>
              <a:gd name="connsiteY0" fmla="*/ 149306 h 2901445"/>
              <a:gd name="connsiteX1" fmla="*/ 1910499 w 1924215"/>
              <a:gd name="connsiteY1" fmla="*/ 911638 h 2901445"/>
              <a:gd name="connsiteX2" fmla="*/ 1777209 w 1924215"/>
              <a:gd name="connsiteY2" fmla="*/ 1792351 h 2901445"/>
              <a:gd name="connsiteX3" fmla="*/ 873041 w 1924215"/>
              <a:gd name="connsiteY3" fmla="*/ 2871471 h 2901445"/>
              <a:gd name="connsiteX4" fmla="*/ 0 w 1924215"/>
              <a:gd name="connsiteY4" fmla="*/ 1742341 h 2901445"/>
              <a:gd name="connsiteX5" fmla="*/ 905688 w 1924215"/>
              <a:gd name="connsiteY5" fmla="*/ 673898 h 2901445"/>
              <a:gd name="connsiteX6" fmla="*/ 1670944 w 1924215"/>
              <a:gd name="connsiteY6" fmla="*/ 43616 h 2901445"/>
              <a:gd name="connsiteX7" fmla="*/ 1862209 w 1924215"/>
              <a:gd name="connsiteY7" fmla="*/ 149306 h 2901445"/>
              <a:gd name="connsiteX0" fmla="*/ 1862209 w 1924215"/>
              <a:gd name="connsiteY0" fmla="*/ 149306 h 2910743"/>
              <a:gd name="connsiteX1" fmla="*/ 1910499 w 1924215"/>
              <a:gd name="connsiteY1" fmla="*/ 911638 h 2910743"/>
              <a:gd name="connsiteX2" fmla="*/ 1694874 w 1924215"/>
              <a:gd name="connsiteY2" fmla="*/ 2065145 h 2910743"/>
              <a:gd name="connsiteX3" fmla="*/ 873041 w 1924215"/>
              <a:gd name="connsiteY3" fmla="*/ 2871471 h 2910743"/>
              <a:gd name="connsiteX4" fmla="*/ 0 w 1924215"/>
              <a:gd name="connsiteY4" fmla="*/ 1742341 h 2910743"/>
              <a:gd name="connsiteX5" fmla="*/ 905688 w 1924215"/>
              <a:gd name="connsiteY5" fmla="*/ 673898 h 2910743"/>
              <a:gd name="connsiteX6" fmla="*/ 1670944 w 1924215"/>
              <a:gd name="connsiteY6" fmla="*/ 43616 h 2910743"/>
              <a:gd name="connsiteX7" fmla="*/ 1862209 w 1924215"/>
              <a:gd name="connsiteY7" fmla="*/ 149306 h 2910743"/>
              <a:gd name="connsiteX0" fmla="*/ 1862209 w 1942401"/>
              <a:gd name="connsiteY0" fmla="*/ 149306 h 2910743"/>
              <a:gd name="connsiteX1" fmla="*/ 1910499 w 1942401"/>
              <a:gd name="connsiteY1" fmla="*/ 911638 h 2910743"/>
              <a:gd name="connsiteX2" fmla="*/ 1694874 w 1942401"/>
              <a:gd name="connsiteY2" fmla="*/ 2065145 h 2910743"/>
              <a:gd name="connsiteX3" fmla="*/ 873041 w 1942401"/>
              <a:gd name="connsiteY3" fmla="*/ 2871471 h 2910743"/>
              <a:gd name="connsiteX4" fmla="*/ 0 w 1942401"/>
              <a:gd name="connsiteY4" fmla="*/ 1742341 h 2910743"/>
              <a:gd name="connsiteX5" fmla="*/ 905688 w 1942401"/>
              <a:gd name="connsiteY5" fmla="*/ 673898 h 2910743"/>
              <a:gd name="connsiteX6" fmla="*/ 1240971 w 1942401"/>
              <a:gd name="connsiteY6" fmla="*/ 43616 h 2910743"/>
              <a:gd name="connsiteX7" fmla="*/ 1862209 w 1942401"/>
              <a:gd name="connsiteY7" fmla="*/ 149306 h 2910743"/>
              <a:gd name="connsiteX0" fmla="*/ 1862209 w 1942401"/>
              <a:gd name="connsiteY0" fmla="*/ 199321 h 2892559"/>
              <a:gd name="connsiteX1" fmla="*/ 1910499 w 1942401"/>
              <a:gd name="connsiteY1" fmla="*/ 893454 h 2892559"/>
              <a:gd name="connsiteX2" fmla="*/ 1694874 w 1942401"/>
              <a:gd name="connsiteY2" fmla="*/ 2046961 h 2892559"/>
              <a:gd name="connsiteX3" fmla="*/ 873041 w 1942401"/>
              <a:gd name="connsiteY3" fmla="*/ 2853287 h 2892559"/>
              <a:gd name="connsiteX4" fmla="*/ 0 w 1942401"/>
              <a:gd name="connsiteY4" fmla="*/ 1724157 h 2892559"/>
              <a:gd name="connsiteX5" fmla="*/ 905688 w 1942401"/>
              <a:gd name="connsiteY5" fmla="*/ 655714 h 2892559"/>
              <a:gd name="connsiteX6" fmla="*/ 1240971 w 1942401"/>
              <a:gd name="connsiteY6" fmla="*/ 25432 h 2892559"/>
              <a:gd name="connsiteX7" fmla="*/ 1862209 w 1942401"/>
              <a:gd name="connsiteY7" fmla="*/ 199321 h 2892559"/>
              <a:gd name="connsiteX0" fmla="*/ 1862209 w 1939330"/>
              <a:gd name="connsiteY0" fmla="*/ 261448 h 2954686"/>
              <a:gd name="connsiteX1" fmla="*/ 1910499 w 1939330"/>
              <a:gd name="connsiteY1" fmla="*/ 955581 h 2954686"/>
              <a:gd name="connsiteX2" fmla="*/ 1694874 w 1939330"/>
              <a:gd name="connsiteY2" fmla="*/ 2109088 h 2954686"/>
              <a:gd name="connsiteX3" fmla="*/ 873041 w 1939330"/>
              <a:gd name="connsiteY3" fmla="*/ 2915414 h 2954686"/>
              <a:gd name="connsiteX4" fmla="*/ 0 w 1939330"/>
              <a:gd name="connsiteY4" fmla="*/ 1786284 h 2954686"/>
              <a:gd name="connsiteX5" fmla="*/ 905688 w 1939330"/>
              <a:gd name="connsiteY5" fmla="*/ 717841 h 2954686"/>
              <a:gd name="connsiteX6" fmla="*/ 1295861 w 1939330"/>
              <a:gd name="connsiteY6" fmla="*/ 19361 h 2954686"/>
              <a:gd name="connsiteX7" fmla="*/ 1862209 w 1939330"/>
              <a:gd name="connsiteY7" fmla="*/ 261448 h 2954686"/>
              <a:gd name="connsiteX0" fmla="*/ 1853061 w 1935791"/>
              <a:gd name="connsiteY0" fmla="*/ 130316 h 3005417"/>
              <a:gd name="connsiteX1" fmla="*/ 1910499 w 1935791"/>
              <a:gd name="connsiteY1" fmla="*/ 1006312 h 3005417"/>
              <a:gd name="connsiteX2" fmla="*/ 1694874 w 1935791"/>
              <a:gd name="connsiteY2" fmla="*/ 2159819 h 3005417"/>
              <a:gd name="connsiteX3" fmla="*/ 873041 w 1935791"/>
              <a:gd name="connsiteY3" fmla="*/ 2966145 h 3005417"/>
              <a:gd name="connsiteX4" fmla="*/ 0 w 1935791"/>
              <a:gd name="connsiteY4" fmla="*/ 1837015 h 3005417"/>
              <a:gd name="connsiteX5" fmla="*/ 905688 w 1935791"/>
              <a:gd name="connsiteY5" fmla="*/ 768572 h 3005417"/>
              <a:gd name="connsiteX6" fmla="*/ 1295861 w 1935791"/>
              <a:gd name="connsiteY6" fmla="*/ 70092 h 3005417"/>
              <a:gd name="connsiteX7" fmla="*/ 1853061 w 1935791"/>
              <a:gd name="connsiteY7" fmla="*/ 130316 h 3005417"/>
              <a:gd name="connsiteX0" fmla="*/ 1853061 w 1971296"/>
              <a:gd name="connsiteY0" fmla="*/ 127937 h 3003038"/>
              <a:gd name="connsiteX1" fmla="*/ 1956241 w 1971296"/>
              <a:gd name="connsiteY1" fmla="*/ 958466 h 3003038"/>
              <a:gd name="connsiteX2" fmla="*/ 1694874 w 1971296"/>
              <a:gd name="connsiteY2" fmla="*/ 2157440 h 3003038"/>
              <a:gd name="connsiteX3" fmla="*/ 873041 w 1971296"/>
              <a:gd name="connsiteY3" fmla="*/ 2963766 h 3003038"/>
              <a:gd name="connsiteX4" fmla="*/ 0 w 1971296"/>
              <a:gd name="connsiteY4" fmla="*/ 1834636 h 3003038"/>
              <a:gd name="connsiteX5" fmla="*/ 905688 w 1971296"/>
              <a:gd name="connsiteY5" fmla="*/ 766193 h 3003038"/>
              <a:gd name="connsiteX6" fmla="*/ 1295861 w 1971296"/>
              <a:gd name="connsiteY6" fmla="*/ 67713 h 3003038"/>
              <a:gd name="connsiteX7" fmla="*/ 1853061 w 1971296"/>
              <a:gd name="connsiteY7" fmla="*/ 127937 h 3003038"/>
              <a:gd name="connsiteX0" fmla="*/ 1853061 w 1972569"/>
              <a:gd name="connsiteY0" fmla="*/ 143641 h 3018742"/>
              <a:gd name="connsiteX1" fmla="*/ 1956241 w 1972569"/>
              <a:gd name="connsiteY1" fmla="*/ 974170 h 3018742"/>
              <a:gd name="connsiteX2" fmla="*/ 1694874 w 1972569"/>
              <a:gd name="connsiteY2" fmla="*/ 2173144 h 3018742"/>
              <a:gd name="connsiteX3" fmla="*/ 873041 w 1972569"/>
              <a:gd name="connsiteY3" fmla="*/ 2979470 h 3018742"/>
              <a:gd name="connsiteX4" fmla="*/ 0 w 1972569"/>
              <a:gd name="connsiteY4" fmla="*/ 1850340 h 3018742"/>
              <a:gd name="connsiteX5" fmla="*/ 905688 w 1972569"/>
              <a:gd name="connsiteY5" fmla="*/ 781897 h 3018742"/>
              <a:gd name="connsiteX6" fmla="*/ 1250120 w 1972569"/>
              <a:gd name="connsiteY6" fmla="*/ 60685 h 3018742"/>
              <a:gd name="connsiteX7" fmla="*/ 1853061 w 1972569"/>
              <a:gd name="connsiteY7" fmla="*/ 143641 h 3018742"/>
              <a:gd name="connsiteX0" fmla="*/ 1853061 w 1972569"/>
              <a:gd name="connsiteY0" fmla="*/ 146954 h 3022055"/>
              <a:gd name="connsiteX1" fmla="*/ 1956241 w 1972569"/>
              <a:gd name="connsiteY1" fmla="*/ 977483 h 3022055"/>
              <a:gd name="connsiteX2" fmla="*/ 1694874 w 1972569"/>
              <a:gd name="connsiteY2" fmla="*/ 2176457 h 3022055"/>
              <a:gd name="connsiteX3" fmla="*/ 873041 w 1972569"/>
              <a:gd name="connsiteY3" fmla="*/ 2982783 h 3022055"/>
              <a:gd name="connsiteX4" fmla="*/ 0 w 1972569"/>
              <a:gd name="connsiteY4" fmla="*/ 1853653 h 3022055"/>
              <a:gd name="connsiteX5" fmla="*/ 859946 w 1972569"/>
              <a:gd name="connsiteY5" fmla="*/ 830676 h 3022055"/>
              <a:gd name="connsiteX6" fmla="*/ 1250120 w 1972569"/>
              <a:gd name="connsiteY6" fmla="*/ 63998 h 3022055"/>
              <a:gd name="connsiteX7" fmla="*/ 1853061 w 1972569"/>
              <a:gd name="connsiteY7" fmla="*/ 146954 h 3022055"/>
              <a:gd name="connsiteX0" fmla="*/ 1853061 w 1972569"/>
              <a:gd name="connsiteY0" fmla="*/ 145632 h 3020733"/>
              <a:gd name="connsiteX1" fmla="*/ 1956241 w 1972569"/>
              <a:gd name="connsiteY1" fmla="*/ 976161 h 3020733"/>
              <a:gd name="connsiteX2" fmla="*/ 1694874 w 1972569"/>
              <a:gd name="connsiteY2" fmla="*/ 2175135 h 3020733"/>
              <a:gd name="connsiteX3" fmla="*/ 873041 w 1972569"/>
              <a:gd name="connsiteY3" fmla="*/ 2981461 h 3020733"/>
              <a:gd name="connsiteX4" fmla="*/ 0 w 1972569"/>
              <a:gd name="connsiteY4" fmla="*/ 1852331 h 3020733"/>
              <a:gd name="connsiteX5" fmla="*/ 818510 w 1972569"/>
              <a:gd name="connsiteY5" fmla="*/ 811201 h 3020733"/>
              <a:gd name="connsiteX6" fmla="*/ 1250120 w 1972569"/>
              <a:gd name="connsiteY6" fmla="*/ 62676 h 3020733"/>
              <a:gd name="connsiteX7" fmla="*/ 1853061 w 1972569"/>
              <a:gd name="connsiteY7" fmla="*/ 145632 h 3020733"/>
              <a:gd name="connsiteX0" fmla="*/ 1853061 w 1972569"/>
              <a:gd name="connsiteY0" fmla="*/ 145632 h 3020733"/>
              <a:gd name="connsiteX1" fmla="*/ 1956241 w 1972569"/>
              <a:gd name="connsiteY1" fmla="*/ 976161 h 3020733"/>
              <a:gd name="connsiteX2" fmla="*/ 1694874 w 1972569"/>
              <a:gd name="connsiteY2" fmla="*/ 2175135 h 3020733"/>
              <a:gd name="connsiteX3" fmla="*/ 873041 w 1972569"/>
              <a:gd name="connsiteY3" fmla="*/ 2981461 h 3020733"/>
              <a:gd name="connsiteX4" fmla="*/ 0 w 1972569"/>
              <a:gd name="connsiteY4" fmla="*/ 1852331 h 3020733"/>
              <a:gd name="connsiteX5" fmla="*/ 818510 w 1972569"/>
              <a:gd name="connsiteY5" fmla="*/ 811201 h 3020733"/>
              <a:gd name="connsiteX6" fmla="*/ 1250120 w 1972569"/>
              <a:gd name="connsiteY6" fmla="*/ 62676 h 3020733"/>
              <a:gd name="connsiteX7" fmla="*/ 1853061 w 1972569"/>
              <a:gd name="connsiteY7" fmla="*/ 145632 h 3020733"/>
              <a:gd name="connsiteX0" fmla="*/ 1853061 w 1974979"/>
              <a:gd name="connsiteY0" fmla="*/ 132953 h 3008054"/>
              <a:gd name="connsiteX1" fmla="*/ 1956241 w 1974979"/>
              <a:gd name="connsiteY1" fmla="*/ 963482 h 3008054"/>
              <a:gd name="connsiteX2" fmla="*/ 1694874 w 1974979"/>
              <a:gd name="connsiteY2" fmla="*/ 2162456 h 3008054"/>
              <a:gd name="connsiteX3" fmla="*/ 873041 w 1974979"/>
              <a:gd name="connsiteY3" fmla="*/ 2968782 h 3008054"/>
              <a:gd name="connsiteX4" fmla="*/ 0 w 1974979"/>
              <a:gd name="connsiteY4" fmla="*/ 1839652 h 3008054"/>
              <a:gd name="connsiteX5" fmla="*/ 818510 w 1974979"/>
              <a:gd name="connsiteY5" fmla="*/ 798522 h 3008054"/>
              <a:gd name="connsiteX6" fmla="*/ 1174156 w 1974979"/>
              <a:gd name="connsiteY6" fmla="*/ 68151 h 3008054"/>
              <a:gd name="connsiteX7" fmla="*/ 1853061 w 1974979"/>
              <a:gd name="connsiteY7" fmla="*/ 132953 h 3008054"/>
              <a:gd name="connsiteX0" fmla="*/ 1853061 w 1974979"/>
              <a:gd name="connsiteY0" fmla="*/ 232675 h 3107776"/>
              <a:gd name="connsiteX1" fmla="*/ 1956241 w 1974979"/>
              <a:gd name="connsiteY1" fmla="*/ 1063204 h 3107776"/>
              <a:gd name="connsiteX2" fmla="*/ 1694874 w 1974979"/>
              <a:gd name="connsiteY2" fmla="*/ 2262178 h 3107776"/>
              <a:gd name="connsiteX3" fmla="*/ 873041 w 1974979"/>
              <a:gd name="connsiteY3" fmla="*/ 3068504 h 3107776"/>
              <a:gd name="connsiteX4" fmla="*/ 0 w 1974979"/>
              <a:gd name="connsiteY4" fmla="*/ 1939374 h 3107776"/>
              <a:gd name="connsiteX5" fmla="*/ 818510 w 1974979"/>
              <a:gd name="connsiteY5" fmla="*/ 898244 h 3107776"/>
              <a:gd name="connsiteX6" fmla="*/ 1174157 w 1974979"/>
              <a:gd name="connsiteY6" fmla="*/ 40796 h 3107776"/>
              <a:gd name="connsiteX7" fmla="*/ 1853061 w 1974979"/>
              <a:gd name="connsiteY7" fmla="*/ 232675 h 3107776"/>
              <a:gd name="connsiteX0" fmla="*/ 1853061 w 1974979"/>
              <a:gd name="connsiteY0" fmla="*/ 232675 h 3112948"/>
              <a:gd name="connsiteX1" fmla="*/ 1956241 w 1974979"/>
              <a:gd name="connsiteY1" fmla="*/ 1063204 h 3112948"/>
              <a:gd name="connsiteX2" fmla="*/ 1694874 w 1974979"/>
              <a:gd name="connsiteY2" fmla="*/ 2262178 h 3112948"/>
              <a:gd name="connsiteX3" fmla="*/ 873041 w 1974979"/>
              <a:gd name="connsiteY3" fmla="*/ 3068504 h 3112948"/>
              <a:gd name="connsiteX4" fmla="*/ 0 w 1974979"/>
              <a:gd name="connsiteY4" fmla="*/ 1939374 h 3112948"/>
              <a:gd name="connsiteX5" fmla="*/ 818510 w 1974979"/>
              <a:gd name="connsiteY5" fmla="*/ 898244 h 3112948"/>
              <a:gd name="connsiteX6" fmla="*/ 1174157 w 1974979"/>
              <a:gd name="connsiteY6" fmla="*/ 40796 h 3112948"/>
              <a:gd name="connsiteX7" fmla="*/ 1853061 w 1974979"/>
              <a:gd name="connsiteY7" fmla="*/ 232675 h 3112948"/>
              <a:gd name="connsiteX0" fmla="*/ 1853061 w 1974979"/>
              <a:gd name="connsiteY0" fmla="*/ 232675 h 3143478"/>
              <a:gd name="connsiteX1" fmla="*/ 1956241 w 1974979"/>
              <a:gd name="connsiteY1" fmla="*/ 1063204 h 3143478"/>
              <a:gd name="connsiteX2" fmla="*/ 1694874 w 1974979"/>
              <a:gd name="connsiteY2" fmla="*/ 2262178 h 3143478"/>
              <a:gd name="connsiteX3" fmla="*/ 873041 w 1974979"/>
              <a:gd name="connsiteY3" fmla="*/ 3068504 h 3143478"/>
              <a:gd name="connsiteX4" fmla="*/ 0 w 1974979"/>
              <a:gd name="connsiteY4" fmla="*/ 1939374 h 3143478"/>
              <a:gd name="connsiteX5" fmla="*/ 818510 w 1974979"/>
              <a:gd name="connsiteY5" fmla="*/ 898244 h 3143478"/>
              <a:gd name="connsiteX6" fmla="*/ 1174157 w 1974979"/>
              <a:gd name="connsiteY6" fmla="*/ 40796 h 3143478"/>
              <a:gd name="connsiteX7" fmla="*/ 1853061 w 1974979"/>
              <a:gd name="connsiteY7" fmla="*/ 232675 h 3143478"/>
              <a:gd name="connsiteX0" fmla="*/ 1853061 w 1974979"/>
              <a:gd name="connsiteY0" fmla="*/ 232675 h 3118770"/>
              <a:gd name="connsiteX1" fmla="*/ 1956241 w 1974979"/>
              <a:gd name="connsiteY1" fmla="*/ 1063204 h 3118770"/>
              <a:gd name="connsiteX2" fmla="*/ 1694874 w 1974979"/>
              <a:gd name="connsiteY2" fmla="*/ 2262178 h 3118770"/>
              <a:gd name="connsiteX3" fmla="*/ 873041 w 1974979"/>
              <a:gd name="connsiteY3" fmla="*/ 3068504 h 3118770"/>
              <a:gd name="connsiteX4" fmla="*/ 0 w 1974979"/>
              <a:gd name="connsiteY4" fmla="*/ 1939374 h 3118770"/>
              <a:gd name="connsiteX5" fmla="*/ 818510 w 1974979"/>
              <a:gd name="connsiteY5" fmla="*/ 898244 h 3118770"/>
              <a:gd name="connsiteX6" fmla="*/ 1174157 w 1974979"/>
              <a:gd name="connsiteY6" fmla="*/ 40796 h 3118770"/>
              <a:gd name="connsiteX7" fmla="*/ 1853061 w 1974979"/>
              <a:gd name="connsiteY7" fmla="*/ 232675 h 311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979" h="3118770">
                <a:moveTo>
                  <a:pt x="1853061" y="232675"/>
                </a:moveTo>
                <a:cubicBezTo>
                  <a:pt x="1983408" y="403076"/>
                  <a:pt x="1993279" y="812096"/>
                  <a:pt x="1956241" y="1063204"/>
                </a:cubicBezTo>
                <a:cubicBezTo>
                  <a:pt x="1919203" y="1314312"/>
                  <a:pt x="1904377" y="1814298"/>
                  <a:pt x="1694874" y="2262178"/>
                </a:cubicBezTo>
                <a:cubicBezTo>
                  <a:pt x="1457569" y="2682585"/>
                  <a:pt x="1846858" y="3299587"/>
                  <a:pt x="873041" y="3068504"/>
                </a:cubicBezTo>
                <a:cubicBezTo>
                  <a:pt x="686978" y="2895650"/>
                  <a:pt x="49449" y="2294269"/>
                  <a:pt x="0" y="1939374"/>
                </a:cubicBezTo>
                <a:cubicBezTo>
                  <a:pt x="69480" y="1720875"/>
                  <a:pt x="575089" y="2136143"/>
                  <a:pt x="818510" y="898244"/>
                </a:cubicBezTo>
                <a:cubicBezTo>
                  <a:pt x="869816" y="501459"/>
                  <a:pt x="1001732" y="151724"/>
                  <a:pt x="1174157" y="40796"/>
                </a:cubicBezTo>
                <a:cubicBezTo>
                  <a:pt x="1346582" y="-70132"/>
                  <a:pt x="1722714" y="62274"/>
                  <a:pt x="1853061" y="23267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Szabadkézi sokszög 84"/>
          <p:cNvSpPr/>
          <p:nvPr/>
        </p:nvSpPr>
        <p:spPr>
          <a:xfrm>
            <a:off x="6745866" y="1355262"/>
            <a:ext cx="1930589" cy="3426708"/>
          </a:xfrm>
          <a:custGeom>
            <a:avLst/>
            <a:gdLst>
              <a:gd name="connsiteX0" fmla="*/ 926387 w 3248346"/>
              <a:gd name="connsiteY0" fmla="*/ 20549 h 4179870"/>
              <a:gd name="connsiteX1" fmla="*/ 1378450 w 3248346"/>
              <a:gd name="connsiteY1" fmla="*/ 267128 h 4179870"/>
              <a:gd name="connsiteX2" fmla="*/ 2590801 w 3248346"/>
              <a:gd name="connsiteY2" fmla="*/ 914400 h 4179870"/>
              <a:gd name="connsiteX3" fmla="*/ 2457237 w 3248346"/>
              <a:gd name="connsiteY3" fmla="*/ 2095928 h 4179870"/>
              <a:gd name="connsiteX4" fmla="*/ 2179834 w 3248346"/>
              <a:gd name="connsiteY4" fmla="*/ 2753475 h 4179870"/>
              <a:gd name="connsiteX5" fmla="*/ 3166153 w 3248346"/>
              <a:gd name="connsiteY5" fmla="*/ 3719245 h 4179870"/>
              <a:gd name="connsiteX6" fmla="*/ 1686675 w 3248346"/>
              <a:gd name="connsiteY6" fmla="*/ 4171308 h 4179870"/>
              <a:gd name="connsiteX7" fmla="*/ 155825 w 3248346"/>
              <a:gd name="connsiteY7" fmla="*/ 3770616 h 4179870"/>
              <a:gd name="connsiteX8" fmla="*/ 751726 w 3248346"/>
              <a:gd name="connsiteY8" fmla="*/ 2198670 h 4179870"/>
              <a:gd name="connsiteX9" fmla="*/ 299664 w 3248346"/>
              <a:gd name="connsiteY9" fmla="*/ 924675 h 4179870"/>
              <a:gd name="connsiteX10" fmla="*/ 1039403 w 3248346"/>
              <a:gd name="connsiteY10" fmla="*/ 133564 h 4179870"/>
              <a:gd name="connsiteX11" fmla="*/ 1070225 w 3248346"/>
              <a:gd name="connsiteY11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1070225 w 3248346"/>
              <a:gd name="connsiteY12" fmla="*/ 123290 h 4179870"/>
              <a:gd name="connsiteX0" fmla="*/ 926387 w 3248346"/>
              <a:gd name="connsiteY0" fmla="*/ 20549 h 4179870"/>
              <a:gd name="connsiteX1" fmla="*/ 1136722 w 3248346"/>
              <a:gd name="connsiteY1" fmla="*/ 20549 h 4179870"/>
              <a:gd name="connsiteX2" fmla="*/ 1378450 w 3248346"/>
              <a:gd name="connsiteY2" fmla="*/ 267128 h 4179870"/>
              <a:gd name="connsiteX3" fmla="*/ 2590801 w 3248346"/>
              <a:gd name="connsiteY3" fmla="*/ 914400 h 4179870"/>
              <a:gd name="connsiteX4" fmla="*/ 2457237 w 3248346"/>
              <a:gd name="connsiteY4" fmla="*/ 2095928 h 4179870"/>
              <a:gd name="connsiteX5" fmla="*/ 2179834 w 3248346"/>
              <a:gd name="connsiteY5" fmla="*/ 2753475 h 4179870"/>
              <a:gd name="connsiteX6" fmla="*/ 3166153 w 3248346"/>
              <a:gd name="connsiteY6" fmla="*/ 3719245 h 4179870"/>
              <a:gd name="connsiteX7" fmla="*/ 1686675 w 3248346"/>
              <a:gd name="connsiteY7" fmla="*/ 4171308 h 4179870"/>
              <a:gd name="connsiteX8" fmla="*/ 155825 w 3248346"/>
              <a:gd name="connsiteY8" fmla="*/ 3770616 h 4179870"/>
              <a:gd name="connsiteX9" fmla="*/ 751726 w 3248346"/>
              <a:gd name="connsiteY9" fmla="*/ 2198670 h 4179870"/>
              <a:gd name="connsiteX10" fmla="*/ 299664 w 3248346"/>
              <a:gd name="connsiteY10" fmla="*/ 924675 h 4179870"/>
              <a:gd name="connsiteX11" fmla="*/ 1039403 w 3248346"/>
              <a:gd name="connsiteY11" fmla="*/ 133564 h 4179870"/>
              <a:gd name="connsiteX12" fmla="*/ 889697 w 3248346"/>
              <a:gd name="connsiteY12" fmla="*/ 123290 h 4179870"/>
              <a:gd name="connsiteX0" fmla="*/ 926387 w 3248346"/>
              <a:gd name="connsiteY0" fmla="*/ 0 h 4159321"/>
              <a:gd name="connsiteX1" fmla="*/ 1136722 w 3248346"/>
              <a:gd name="connsiteY1" fmla="*/ 0 h 4159321"/>
              <a:gd name="connsiteX2" fmla="*/ 1378450 w 3248346"/>
              <a:gd name="connsiteY2" fmla="*/ 246579 h 4159321"/>
              <a:gd name="connsiteX3" fmla="*/ 2590801 w 3248346"/>
              <a:gd name="connsiteY3" fmla="*/ 893851 h 4159321"/>
              <a:gd name="connsiteX4" fmla="*/ 2457237 w 3248346"/>
              <a:gd name="connsiteY4" fmla="*/ 2075379 h 4159321"/>
              <a:gd name="connsiteX5" fmla="*/ 2179834 w 3248346"/>
              <a:gd name="connsiteY5" fmla="*/ 2732926 h 4159321"/>
              <a:gd name="connsiteX6" fmla="*/ 3166153 w 3248346"/>
              <a:gd name="connsiteY6" fmla="*/ 3698696 h 4159321"/>
              <a:gd name="connsiteX7" fmla="*/ 1686675 w 3248346"/>
              <a:gd name="connsiteY7" fmla="*/ 4150759 h 4159321"/>
              <a:gd name="connsiteX8" fmla="*/ 155825 w 3248346"/>
              <a:gd name="connsiteY8" fmla="*/ 3750067 h 4159321"/>
              <a:gd name="connsiteX9" fmla="*/ 751726 w 3248346"/>
              <a:gd name="connsiteY9" fmla="*/ 2178121 h 4159321"/>
              <a:gd name="connsiteX10" fmla="*/ 299664 w 3248346"/>
              <a:gd name="connsiteY10" fmla="*/ 904126 h 4159321"/>
              <a:gd name="connsiteX11" fmla="*/ 714859 w 3248346"/>
              <a:gd name="connsiteY11" fmla="*/ 301655 h 4159321"/>
              <a:gd name="connsiteX12" fmla="*/ 889697 w 3248346"/>
              <a:gd name="connsiteY12" fmla="*/ 102741 h 4159321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130304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30304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534968 h 4289625"/>
              <a:gd name="connsiteX1" fmla="*/ 1136722 w 3248346"/>
              <a:gd name="connsiteY1" fmla="*/ 462960 h 4289625"/>
              <a:gd name="connsiteX2" fmla="*/ 1378450 w 3248346"/>
              <a:gd name="connsiteY2" fmla="*/ 376883 h 4289625"/>
              <a:gd name="connsiteX3" fmla="*/ 2590801 w 3248346"/>
              <a:gd name="connsiteY3" fmla="*/ 1024155 h 4289625"/>
              <a:gd name="connsiteX4" fmla="*/ 2457237 w 3248346"/>
              <a:gd name="connsiteY4" fmla="*/ 2205683 h 4289625"/>
              <a:gd name="connsiteX5" fmla="*/ 2179834 w 3248346"/>
              <a:gd name="connsiteY5" fmla="*/ 2863230 h 4289625"/>
              <a:gd name="connsiteX6" fmla="*/ 3166153 w 3248346"/>
              <a:gd name="connsiteY6" fmla="*/ 3829000 h 4289625"/>
              <a:gd name="connsiteX7" fmla="*/ 1686675 w 3248346"/>
              <a:gd name="connsiteY7" fmla="*/ 4281063 h 4289625"/>
              <a:gd name="connsiteX8" fmla="*/ 155825 w 3248346"/>
              <a:gd name="connsiteY8" fmla="*/ 3880371 h 4289625"/>
              <a:gd name="connsiteX9" fmla="*/ 751726 w 3248346"/>
              <a:gd name="connsiteY9" fmla="*/ 2308425 h 4289625"/>
              <a:gd name="connsiteX10" fmla="*/ 299664 w 3248346"/>
              <a:gd name="connsiteY10" fmla="*/ 1034430 h 4289625"/>
              <a:gd name="connsiteX11" fmla="*/ 714859 w 3248346"/>
              <a:gd name="connsiteY11" fmla="*/ 431959 h 4289625"/>
              <a:gd name="connsiteX12" fmla="*/ 889697 w 3248346"/>
              <a:gd name="connsiteY12" fmla="*/ 61645 h 4289625"/>
              <a:gd name="connsiteX0" fmla="*/ 926387 w 3248346"/>
              <a:gd name="connsiteY0" fmla="*/ 185694 h 3940351"/>
              <a:gd name="connsiteX1" fmla="*/ 1136722 w 3248346"/>
              <a:gd name="connsiteY1" fmla="*/ 113686 h 3940351"/>
              <a:gd name="connsiteX2" fmla="*/ 1378450 w 3248346"/>
              <a:gd name="connsiteY2" fmla="*/ 27609 h 3940351"/>
              <a:gd name="connsiteX3" fmla="*/ 2590801 w 3248346"/>
              <a:gd name="connsiteY3" fmla="*/ 674881 h 3940351"/>
              <a:gd name="connsiteX4" fmla="*/ 2457237 w 3248346"/>
              <a:gd name="connsiteY4" fmla="*/ 1856409 h 3940351"/>
              <a:gd name="connsiteX5" fmla="*/ 2179834 w 3248346"/>
              <a:gd name="connsiteY5" fmla="*/ 2513956 h 3940351"/>
              <a:gd name="connsiteX6" fmla="*/ 3166153 w 3248346"/>
              <a:gd name="connsiteY6" fmla="*/ 3479726 h 3940351"/>
              <a:gd name="connsiteX7" fmla="*/ 1686675 w 3248346"/>
              <a:gd name="connsiteY7" fmla="*/ 3931789 h 3940351"/>
              <a:gd name="connsiteX8" fmla="*/ 155825 w 3248346"/>
              <a:gd name="connsiteY8" fmla="*/ 3531097 h 3940351"/>
              <a:gd name="connsiteX9" fmla="*/ 751726 w 3248346"/>
              <a:gd name="connsiteY9" fmla="*/ 1959151 h 3940351"/>
              <a:gd name="connsiteX10" fmla="*/ 299664 w 3248346"/>
              <a:gd name="connsiteY10" fmla="*/ 685156 h 3940351"/>
              <a:gd name="connsiteX11" fmla="*/ 714859 w 3248346"/>
              <a:gd name="connsiteY11" fmla="*/ 82685 h 3940351"/>
              <a:gd name="connsiteX12" fmla="*/ 889697 w 3248346"/>
              <a:gd name="connsiteY12" fmla="*/ 189043 h 3940351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604084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299664 w 3526175"/>
              <a:gd name="connsiteY10" fmla="*/ 1206555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559296 w 3526175"/>
              <a:gd name="connsiteY10" fmla="*/ 1539211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714859 w 3526175"/>
              <a:gd name="connsiteY11" fmla="*/ 936740 h 4461750"/>
              <a:gd name="connsiteX12" fmla="*/ 889697 w 3526175"/>
              <a:gd name="connsiteY12" fmla="*/ 710442 h 4461750"/>
              <a:gd name="connsiteX0" fmla="*/ 926387 w 3526175"/>
              <a:gd name="connsiteY0" fmla="*/ 707093 h 4461750"/>
              <a:gd name="connsiteX1" fmla="*/ 1136722 w 3526175"/>
              <a:gd name="connsiteY1" fmla="*/ 635085 h 4461750"/>
              <a:gd name="connsiteX2" fmla="*/ 1378450 w 3526175"/>
              <a:gd name="connsiteY2" fmla="*/ 549008 h 4461750"/>
              <a:gd name="connsiteX3" fmla="*/ 3346377 w 3526175"/>
              <a:gd name="connsiteY3" fmla="*/ 304800 h 4461750"/>
              <a:gd name="connsiteX4" fmla="*/ 2457237 w 3526175"/>
              <a:gd name="connsiteY4" fmla="*/ 2377808 h 4461750"/>
              <a:gd name="connsiteX5" fmla="*/ 2179834 w 3526175"/>
              <a:gd name="connsiteY5" fmla="*/ 3035355 h 4461750"/>
              <a:gd name="connsiteX6" fmla="*/ 3166153 w 3526175"/>
              <a:gd name="connsiteY6" fmla="*/ 4001125 h 4461750"/>
              <a:gd name="connsiteX7" fmla="*/ 1686675 w 3526175"/>
              <a:gd name="connsiteY7" fmla="*/ 4453188 h 4461750"/>
              <a:gd name="connsiteX8" fmla="*/ 155825 w 3526175"/>
              <a:gd name="connsiteY8" fmla="*/ 4052496 h 4461750"/>
              <a:gd name="connsiteX9" fmla="*/ 751726 w 3526175"/>
              <a:gd name="connsiteY9" fmla="*/ 2480550 h 4461750"/>
              <a:gd name="connsiteX10" fmla="*/ 1090736 w 3526175"/>
              <a:gd name="connsiteY10" fmla="*/ 1871867 h 4461750"/>
              <a:gd name="connsiteX11" fmla="*/ 1254411 w 3526175"/>
              <a:gd name="connsiteY11" fmla="*/ 1341404 h 4461750"/>
              <a:gd name="connsiteX12" fmla="*/ 889697 w 3526175"/>
              <a:gd name="connsiteY12" fmla="*/ 710442 h 4461750"/>
              <a:gd name="connsiteX0" fmla="*/ 796312 w 3240505"/>
              <a:gd name="connsiteY0" fmla="*/ 480218 h 4226913"/>
              <a:gd name="connsiteX1" fmla="*/ 1006647 w 3240505"/>
              <a:gd name="connsiteY1" fmla="*/ 408210 h 4226913"/>
              <a:gd name="connsiteX2" fmla="*/ 1248375 w 3240505"/>
              <a:gd name="connsiteY2" fmla="*/ 322133 h 4226913"/>
              <a:gd name="connsiteX3" fmla="*/ 3216302 w 3240505"/>
              <a:gd name="connsiteY3" fmla="*/ 77925 h 4226913"/>
              <a:gd name="connsiteX4" fmla="*/ 2327162 w 3240505"/>
              <a:gd name="connsiteY4" fmla="*/ 2150933 h 4226913"/>
              <a:gd name="connsiteX5" fmla="*/ 2049759 w 3240505"/>
              <a:gd name="connsiteY5" fmla="*/ 2808480 h 4226913"/>
              <a:gd name="connsiteX6" fmla="*/ 3036078 w 3240505"/>
              <a:gd name="connsiteY6" fmla="*/ 3774250 h 4226913"/>
              <a:gd name="connsiteX7" fmla="*/ 1556600 w 3240505"/>
              <a:gd name="connsiteY7" fmla="*/ 4226313 h 4226913"/>
              <a:gd name="connsiteX8" fmla="*/ 25750 w 3240505"/>
              <a:gd name="connsiteY8" fmla="*/ 3825621 h 4226913"/>
              <a:gd name="connsiteX9" fmla="*/ 621651 w 3240505"/>
              <a:gd name="connsiteY9" fmla="*/ 2253675 h 4226913"/>
              <a:gd name="connsiteX10" fmla="*/ 960661 w 3240505"/>
              <a:gd name="connsiteY10" fmla="*/ 1644992 h 4226913"/>
              <a:gd name="connsiteX11" fmla="*/ 1124336 w 3240505"/>
              <a:gd name="connsiteY11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006647 w 3240505"/>
              <a:gd name="connsiteY0" fmla="*/ 408210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11" fmla="*/ 1006647 w 3240505"/>
              <a:gd name="connsiteY11" fmla="*/ 408210 h 4226913"/>
              <a:gd name="connsiteX0" fmla="*/ 1124336 w 3240505"/>
              <a:gd name="connsiteY0" fmla="*/ 1114529 h 4226913"/>
              <a:gd name="connsiteX1" fmla="*/ 1248375 w 3240505"/>
              <a:gd name="connsiteY1" fmla="*/ 322133 h 4226913"/>
              <a:gd name="connsiteX2" fmla="*/ 3216302 w 3240505"/>
              <a:gd name="connsiteY2" fmla="*/ 77925 h 4226913"/>
              <a:gd name="connsiteX3" fmla="*/ 2327162 w 3240505"/>
              <a:gd name="connsiteY3" fmla="*/ 2150933 h 4226913"/>
              <a:gd name="connsiteX4" fmla="*/ 2049759 w 3240505"/>
              <a:gd name="connsiteY4" fmla="*/ 2808480 h 4226913"/>
              <a:gd name="connsiteX5" fmla="*/ 3036078 w 3240505"/>
              <a:gd name="connsiteY5" fmla="*/ 3774250 h 4226913"/>
              <a:gd name="connsiteX6" fmla="*/ 1556600 w 3240505"/>
              <a:gd name="connsiteY6" fmla="*/ 4226313 h 4226913"/>
              <a:gd name="connsiteX7" fmla="*/ 25750 w 3240505"/>
              <a:gd name="connsiteY7" fmla="*/ 3825621 h 4226913"/>
              <a:gd name="connsiteX8" fmla="*/ 621651 w 3240505"/>
              <a:gd name="connsiteY8" fmla="*/ 2253675 h 4226913"/>
              <a:gd name="connsiteX9" fmla="*/ 960661 w 3240505"/>
              <a:gd name="connsiteY9" fmla="*/ 1644992 h 4226913"/>
              <a:gd name="connsiteX10" fmla="*/ 1124336 w 3240505"/>
              <a:gd name="connsiteY10" fmla="*/ 1114529 h 4226913"/>
              <a:gd name="connsiteX0" fmla="*/ 1124336 w 3217715"/>
              <a:gd name="connsiteY0" fmla="*/ 1071149 h 4183533"/>
              <a:gd name="connsiteX1" fmla="*/ 2100145 w 3217715"/>
              <a:gd name="connsiteY1" fmla="*/ 697288 h 4183533"/>
              <a:gd name="connsiteX2" fmla="*/ 3216302 w 3217715"/>
              <a:gd name="connsiteY2" fmla="*/ 34545 h 4183533"/>
              <a:gd name="connsiteX3" fmla="*/ 2327162 w 3217715"/>
              <a:gd name="connsiteY3" fmla="*/ 2107553 h 4183533"/>
              <a:gd name="connsiteX4" fmla="*/ 2049759 w 3217715"/>
              <a:gd name="connsiteY4" fmla="*/ 2765100 h 4183533"/>
              <a:gd name="connsiteX5" fmla="*/ 3036078 w 3217715"/>
              <a:gd name="connsiteY5" fmla="*/ 3730870 h 4183533"/>
              <a:gd name="connsiteX6" fmla="*/ 1556600 w 3217715"/>
              <a:gd name="connsiteY6" fmla="*/ 4182933 h 4183533"/>
              <a:gd name="connsiteX7" fmla="*/ 25750 w 3217715"/>
              <a:gd name="connsiteY7" fmla="*/ 3782241 h 4183533"/>
              <a:gd name="connsiteX8" fmla="*/ 621651 w 3217715"/>
              <a:gd name="connsiteY8" fmla="*/ 2210295 h 4183533"/>
              <a:gd name="connsiteX9" fmla="*/ 960661 w 3217715"/>
              <a:gd name="connsiteY9" fmla="*/ 1601612 h 4183533"/>
              <a:gd name="connsiteX10" fmla="*/ 1124336 w 3217715"/>
              <a:gd name="connsiteY10" fmla="*/ 1071149 h 4183533"/>
              <a:gd name="connsiteX0" fmla="*/ 1124336 w 3217715"/>
              <a:gd name="connsiteY0" fmla="*/ 373861 h 3486245"/>
              <a:gd name="connsiteX1" fmla="*/ 2100145 w 3217715"/>
              <a:gd name="connsiteY1" fmla="*/ 0 h 3486245"/>
              <a:gd name="connsiteX2" fmla="*/ 3216302 w 3217715"/>
              <a:gd name="connsiteY2" fmla="*/ 951600 h 3486245"/>
              <a:gd name="connsiteX3" fmla="*/ 2327162 w 3217715"/>
              <a:gd name="connsiteY3" fmla="*/ 1410265 h 3486245"/>
              <a:gd name="connsiteX4" fmla="*/ 2049759 w 3217715"/>
              <a:gd name="connsiteY4" fmla="*/ 2067812 h 3486245"/>
              <a:gd name="connsiteX5" fmla="*/ 3036078 w 3217715"/>
              <a:gd name="connsiteY5" fmla="*/ 3033582 h 3486245"/>
              <a:gd name="connsiteX6" fmla="*/ 1556600 w 3217715"/>
              <a:gd name="connsiteY6" fmla="*/ 3485645 h 3486245"/>
              <a:gd name="connsiteX7" fmla="*/ 25750 w 3217715"/>
              <a:gd name="connsiteY7" fmla="*/ 3084953 h 3486245"/>
              <a:gd name="connsiteX8" fmla="*/ 621651 w 3217715"/>
              <a:gd name="connsiteY8" fmla="*/ 1513007 h 3486245"/>
              <a:gd name="connsiteX9" fmla="*/ 960661 w 3217715"/>
              <a:gd name="connsiteY9" fmla="*/ 904324 h 3486245"/>
              <a:gd name="connsiteX10" fmla="*/ 1124336 w 3217715"/>
              <a:gd name="connsiteY10" fmla="*/ 373861 h 3486245"/>
              <a:gd name="connsiteX0" fmla="*/ 1124336 w 3389686"/>
              <a:gd name="connsiteY0" fmla="*/ 373861 h 3486245"/>
              <a:gd name="connsiteX1" fmla="*/ 2100145 w 3389686"/>
              <a:gd name="connsiteY1" fmla="*/ 0 h 3486245"/>
              <a:gd name="connsiteX2" fmla="*/ 3216302 w 3389686"/>
              <a:gd name="connsiteY2" fmla="*/ 951600 h 3486245"/>
              <a:gd name="connsiteX3" fmla="*/ 3266614 w 3389686"/>
              <a:gd name="connsiteY3" fmla="*/ 1888589 h 3486245"/>
              <a:gd name="connsiteX4" fmla="*/ 2049759 w 3389686"/>
              <a:gd name="connsiteY4" fmla="*/ 2067812 h 3486245"/>
              <a:gd name="connsiteX5" fmla="*/ 3036078 w 3389686"/>
              <a:gd name="connsiteY5" fmla="*/ 3033582 h 3486245"/>
              <a:gd name="connsiteX6" fmla="*/ 1556600 w 3389686"/>
              <a:gd name="connsiteY6" fmla="*/ 3485645 h 3486245"/>
              <a:gd name="connsiteX7" fmla="*/ 25750 w 3389686"/>
              <a:gd name="connsiteY7" fmla="*/ 3084953 h 3486245"/>
              <a:gd name="connsiteX8" fmla="*/ 621651 w 3389686"/>
              <a:gd name="connsiteY8" fmla="*/ 1513007 h 3486245"/>
              <a:gd name="connsiteX9" fmla="*/ 960661 w 3389686"/>
              <a:gd name="connsiteY9" fmla="*/ 904324 h 3486245"/>
              <a:gd name="connsiteX10" fmla="*/ 1124336 w 3389686"/>
              <a:gd name="connsiteY10" fmla="*/ 373861 h 3486245"/>
              <a:gd name="connsiteX0" fmla="*/ 1124336 w 3327204"/>
              <a:gd name="connsiteY0" fmla="*/ 373861 h 3486245"/>
              <a:gd name="connsiteX1" fmla="*/ 2100145 w 3327204"/>
              <a:gd name="connsiteY1" fmla="*/ 0 h 3486245"/>
              <a:gd name="connsiteX2" fmla="*/ 3216302 w 3327204"/>
              <a:gd name="connsiteY2" fmla="*/ 951600 h 3486245"/>
              <a:gd name="connsiteX3" fmla="*/ 3266614 w 3327204"/>
              <a:gd name="connsiteY3" fmla="*/ 1888589 h 3486245"/>
              <a:gd name="connsiteX4" fmla="*/ 3036078 w 3327204"/>
              <a:gd name="connsiteY4" fmla="*/ 3033582 h 3486245"/>
              <a:gd name="connsiteX5" fmla="*/ 1556600 w 3327204"/>
              <a:gd name="connsiteY5" fmla="*/ 3485645 h 3486245"/>
              <a:gd name="connsiteX6" fmla="*/ 25750 w 3327204"/>
              <a:gd name="connsiteY6" fmla="*/ 3084953 h 3486245"/>
              <a:gd name="connsiteX7" fmla="*/ 621651 w 3327204"/>
              <a:gd name="connsiteY7" fmla="*/ 1513007 h 3486245"/>
              <a:gd name="connsiteX8" fmla="*/ 960661 w 3327204"/>
              <a:gd name="connsiteY8" fmla="*/ 904324 h 3486245"/>
              <a:gd name="connsiteX9" fmla="*/ 1124336 w 3327204"/>
              <a:gd name="connsiteY9" fmla="*/ 373861 h 3486245"/>
              <a:gd name="connsiteX0" fmla="*/ 503886 w 2706754"/>
              <a:gd name="connsiteY0" fmla="*/ 373861 h 3663141"/>
              <a:gd name="connsiteX1" fmla="*/ 1479695 w 2706754"/>
              <a:gd name="connsiteY1" fmla="*/ 0 h 3663141"/>
              <a:gd name="connsiteX2" fmla="*/ 2595852 w 2706754"/>
              <a:gd name="connsiteY2" fmla="*/ 951600 h 3663141"/>
              <a:gd name="connsiteX3" fmla="*/ 2646164 w 2706754"/>
              <a:gd name="connsiteY3" fmla="*/ 1888589 h 3663141"/>
              <a:gd name="connsiteX4" fmla="*/ 2415628 w 2706754"/>
              <a:gd name="connsiteY4" fmla="*/ 3033582 h 3663141"/>
              <a:gd name="connsiteX5" fmla="*/ 936150 w 2706754"/>
              <a:gd name="connsiteY5" fmla="*/ 3485645 h 3663141"/>
              <a:gd name="connsiteX6" fmla="*/ 470012 w 2706754"/>
              <a:gd name="connsiteY6" fmla="*/ 3503486 h 3663141"/>
              <a:gd name="connsiteX7" fmla="*/ 1201 w 2706754"/>
              <a:gd name="connsiteY7" fmla="*/ 1513007 h 3663141"/>
              <a:gd name="connsiteX8" fmla="*/ 340211 w 2706754"/>
              <a:gd name="connsiteY8" fmla="*/ 904324 h 3663141"/>
              <a:gd name="connsiteX9" fmla="*/ 503886 w 2706754"/>
              <a:gd name="connsiteY9" fmla="*/ 373861 h 3663141"/>
              <a:gd name="connsiteX0" fmla="*/ 503886 w 2706754"/>
              <a:gd name="connsiteY0" fmla="*/ 373861 h 6118745"/>
              <a:gd name="connsiteX1" fmla="*/ 1479695 w 2706754"/>
              <a:gd name="connsiteY1" fmla="*/ 0 h 6118745"/>
              <a:gd name="connsiteX2" fmla="*/ 2595852 w 2706754"/>
              <a:gd name="connsiteY2" fmla="*/ 951600 h 6118745"/>
              <a:gd name="connsiteX3" fmla="*/ 2646164 w 2706754"/>
              <a:gd name="connsiteY3" fmla="*/ 1888589 h 6118745"/>
              <a:gd name="connsiteX4" fmla="*/ 2415628 w 2706754"/>
              <a:gd name="connsiteY4" fmla="*/ 3033582 h 6118745"/>
              <a:gd name="connsiteX5" fmla="*/ 1775394 w 2706754"/>
              <a:gd name="connsiteY5" fmla="*/ 6116425 h 6118745"/>
              <a:gd name="connsiteX6" fmla="*/ 470012 w 2706754"/>
              <a:gd name="connsiteY6" fmla="*/ 3503486 h 6118745"/>
              <a:gd name="connsiteX7" fmla="*/ 1201 w 2706754"/>
              <a:gd name="connsiteY7" fmla="*/ 1513007 h 6118745"/>
              <a:gd name="connsiteX8" fmla="*/ 340211 w 2706754"/>
              <a:gd name="connsiteY8" fmla="*/ 904324 h 6118745"/>
              <a:gd name="connsiteX9" fmla="*/ 503886 w 2706754"/>
              <a:gd name="connsiteY9" fmla="*/ 373861 h 6118745"/>
              <a:gd name="connsiteX0" fmla="*/ 503886 w 2718329"/>
              <a:gd name="connsiteY0" fmla="*/ 373861 h 6158709"/>
              <a:gd name="connsiteX1" fmla="*/ 1479695 w 2718329"/>
              <a:gd name="connsiteY1" fmla="*/ 0 h 6158709"/>
              <a:gd name="connsiteX2" fmla="*/ 2595852 w 2718329"/>
              <a:gd name="connsiteY2" fmla="*/ 951600 h 6158709"/>
              <a:gd name="connsiteX3" fmla="*/ 2646164 w 2718329"/>
              <a:gd name="connsiteY3" fmla="*/ 1888589 h 6158709"/>
              <a:gd name="connsiteX4" fmla="*/ 2653622 w 2718329"/>
              <a:gd name="connsiteY4" fmla="*/ 4887084 h 6158709"/>
              <a:gd name="connsiteX5" fmla="*/ 1775394 w 2718329"/>
              <a:gd name="connsiteY5" fmla="*/ 6116425 h 6158709"/>
              <a:gd name="connsiteX6" fmla="*/ 470012 w 2718329"/>
              <a:gd name="connsiteY6" fmla="*/ 3503486 h 6158709"/>
              <a:gd name="connsiteX7" fmla="*/ 1201 w 2718329"/>
              <a:gd name="connsiteY7" fmla="*/ 1513007 h 6158709"/>
              <a:gd name="connsiteX8" fmla="*/ 340211 w 2718329"/>
              <a:gd name="connsiteY8" fmla="*/ 904324 h 6158709"/>
              <a:gd name="connsiteX9" fmla="*/ 503886 w 2718329"/>
              <a:gd name="connsiteY9" fmla="*/ 373861 h 6158709"/>
              <a:gd name="connsiteX0" fmla="*/ 741394 w 2955837"/>
              <a:gd name="connsiteY0" fmla="*/ 373861 h 6158709"/>
              <a:gd name="connsiteX1" fmla="*/ 1717203 w 2955837"/>
              <a:gd name="connsiteY1" fmla="*/ 0 h 6158709"/>
              <a:gd name="connsiteX2" fmla="*/ 2833360 w 2955837"/>
              <a:gd name="connsiteY2" fmla="*/ 951600 h 6158709"/>
              <a:gd name="connsiteX3" fmla="*/ 2883672 w 2955837"/>
              <a:gd name="connsiteY3" fmla="*/ 1888589 h 6158709"/>
              <a:gd name="connsiteX4" fmla="*/ 2891130 w 2955837"/>
              <a:gd name="connsiteY4" fmla="*/ 4887084 h 6158709"/>
              <a:gd name="connsiteX5" fmla="*/ 2012902 w 2955837"/>
              <a:gd name="connsiteY5" fmla="*/ 6116425 h 6158709"/>
              <a:gd name="connsiteX6" fmla="*/ 707520 w 2955837"/>
              <a:gd name="connsiteY6" fmla="*/ 3503486 h 6158709"/>
              <a:gd name="connsiteX7" fmla="*/ 715 w 2955837"/>
              <a:gd name="connsiteY7" fmla="*/ 1662482 h 6158709"/>
              <a:gd name="connsiteX8" fmla="*/ 577719 w 2955837"/>
              <a:gd name="connsiteY8" fmla="*/ 904324 h 6158709"/>
              <a:gd name="connsiteX9" fmla="*/ 741394 w 2955837"/>
              <a:gd name="connsiteY9" fmla="*/ 373861 h 6158709"/>
              <a:gd name="connsiteX0" fmla="*/ 740759 w 2955202"/>
              <a:gd name="connsiteY0" fmla="*/ 373861 h 6140112"/>
              <a:gd name="connsiteX1" fmla="*/ 1716568 w 2955202"/>
              <a:gd name="connsiteY1" fmla="*/ 0 h 6140112"/>
              <a:gd name="connsiteX2" fmla="*/ 2832725 w 2955202"/>
              <a:gd name="connsiteY2" fmla="*/ 951600 h 6140112"/>
              <a:gd name="connsiteX3" fmla="*/ 2883037 w 2955202"/>
              <a:gd name="connsiteY3" fmla="*/ 1888589 h 6140112"/>
              <a:gd name="connsiteX4" fmla="*/ 2890495 w 2955202"/>
              <a:gd name="connsiteY4" fmla="*/ 4887084 h 6140112"/>
              <a:gd name="connsiteX5" fmla="*/ 2012267 w 2955202"/>
              <a:gd name="connsiteY5" fmla="*/ 6116425 h 6140112"/>
              <a:gd name="connsiteX6" fmla="*/ 619203 w 2955202"/>
              <a:gd name="connsiteY6" fmla="*/ 3922018 h 6140112"/>
              <a:gd name="connsiteX7" fmla="*/ 80 w 2955202"/>
              <a:gd name="connsiteY7" fmla="*/ 1662482 h 6140112"/>
              <a:gd name="connsiteX8" fmla="*/ 577084 w 2955202"/>
              <a:gd name="connsiteY8" fmla="*/ 904324 h 6140112"/>
              <a:gd name="connsiteX9" fmla="*/ 740759 w 2955202"/>
              <a:gd name="connsiteY9" fmla="*/ 373861 h 6140112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43966 h 6110217"/>
              <a:gd name="connsiteX1" fmla="*/ 1729094 w 2955202"/>
              <a:gd name="connsiteY1" fmla="*/ 0 h 6110217"/>
              <a:gd name="connsiteX2" fmla="*/ 2832725 w 2955202"/>
              <a:gd name="connsiteY2" fmla="*/ 921705 h 6110217"/>
              <a:gd name="connsiteX3" fmla="*/ 2883037 w 2955202"/>
              <a:gd name="connsiteY3" fmla="*/ 1858694 h 6110217"/>
              <a:gd name="connsiteX4" fmla="*/ 2890495 w 2955202"/>
              <a:gd name="connsiteY4" fmla="*/ 4857189 h 6110217"/>
              <a:gd name="connsiteX5" fmla="*/ 2012267 w 2955202"/>
              <a:gd name="connsiteY5" fmla="*/ 6086530 h 6110217"/>
              <a:gd name="connsiteX6" fmla="*/ 619203 w 2955202"/>
              <a:gd name="connsiteY6" fmla="*/ 3892123 h 6110217"/>
              <a:gd name="connsiteX7" fmla="*/ 80 w 2955202"/>
              <a:gd name="connsiteY7" fmla="*/ 1632587 h 6110217"/>
              <a:gd name="connsiteX8" fmla="*/ 577084 w 2955202"/>
              <a:gd name="connsiteY8" fmla="*/ 874429 h 6110217"/>
              <a:gd name="connsiteX9" fmla="*/ 740759 w 2955202"/>
              <a:gd name="connsiteY9" fmla="*/ 343966 h 6110217"/>
              <a:gd name="connsiteX0" fmla="*/ 740759 w 2955202"/>
              <a:gd name="connsiteY0" fmla="*/ 370145 h 6136396"/>
              <a:gd name="connsiteX1" fmla="*/ 1729094 w 2955202"/>
              <a:gd name="connsiteY1" fmla="*/ 26179 h 6136396"/>
              <a:gd name="connsiteX2" fmla="*/ 2832725 w 2955202"/>
              <a:gd name="connsiteY2" fmla="*/ 947884 h 6136396"/>
              <a:gd name="connsiteX3" fmla="*/ 2883037 w 2955202"/>
              <a:gd name="connsiteY3" fmla="*/ 1884873 h 6136396"/>
              <a:gd name="connsiteX4" fmla="*/ 2890495 w 2955202"/>
              <a:gd name="connsiteY4" fmla="*/ 4883368 h 6136396"/>
              <a:gd name="connsiteX5" fmla="*/ 2012267 w 2955202"/>
              <a:gd name="connsiteY5" fmla="*/ 6112709 h 6136396"/>
              <a:gd name="connsiteX6" fmla="*/ 619203 w 2955202"/>
              <a:gd name="connsiteY6" fmla="*/ 3918302 h 6136396"/>
              <a:gd name="connsiteX7" fmla="*/ 80 w 2955202"/>
              <a:gd name="connsiteY7" fmla="*/ 1658766 h 6136396"/>
              <a:gd name="connsiteX8" fmla="*/ 577084 w 2955202"/>
              <a:gd name="connsiteY8" fmla="*/ 900608 h 6136396"/>
              <a:gd name="connsiteX9" fmla="*/ 740759 w 2955202"/>
              <a:gd name="connsiteY9" fmla="*/ 370145 h 6136396"/>
              <a:gd name="connsiteX0" fmla="*/ 1116551 w 2955213"/>
              <a:gd name="connsiteY0" fmla="*/ 259868 h 6145699"/>
              <a:gd name="connsiteX1" fmla="*/ 1729105 w 2955213"/>
              <a:gd name="connsiteY1" fmla="*/ 35482 h 6145699"/>
              <a:gd name="connsiteX2" fmla="*/ 2832736 w 2955213"/>
              <a:gd name="connsiteY2" fmla="*/ 957187 h 6145699"/>
              <a:gd name="connsiteX3" fmla="*/ 2883048 w 2955213"/>
              <a:gd name="connsiteY3" fmla="*/ 1894176 h 6145699"/>
              <a:gd name="connsiteX4" fmla="*/ 2890506 w 2955213"/>
              <a:gd name="connsiteY4" fmla="*/ 4892671 h 6145699"/>
              <a:gd name="connsiteX5" fmla="*/ 2012278 w 2955213"/>
              <a:gd name="connsiteY5" fmla="*/ 6122012 h 6145699"/>
              <a:gd name="connsiteX6" fmla="*/ 619214 w 2955213"/>
              <a:gd name="connsiteY6" fmla="*/ 3927605 h 6145699"/>
              <a:gd name="connsiteX7" fmla="*/ 91 w 2955213"/>
              <a:gd name="connsiteY7" fmla="*/ 1668069 h 6145699"/>
              <a:gd name="connsiteX8" fmla="*/ 577095 w 2955213"/>
              <a:gd name="connsiteY8" fmla="*/ 909911 h 6145699"/>
              <a:gd name="connsiteX9" fmla="*/ 1116551 w 2955213"/>
              <a:gd name="connsiteY9" fmla="*/ 259868 h 6145699"/>
              <a:gd name="connsiteX0" fmla="*/ 577126 w 2955244"/>
              <a:gd name="connsiteY0" fmla="*/ 874505 h 6110293"/>
              <a:gd name="connsiteX1" fmla="*/ 1729136 w 2955244"/>
              <a:gd name="connsiteY1" fmla="*/ 76 h 6110293"/>
              <a:gd name="connsiteX2" fmla="*/ 2832767 w 2955244"/>
              <a:gd name="connsiteY2" fmla="*/ 921781 h 6110293"/>
              <a:gd name="connsiteX3" fmla="*/ 2883079 w 2955244"/>
              <a:gd name="connsiteY3" fmla="*/ 1858770 h 6110293"/>
              <a:gd name="connsiteX4" fmla="*/ 2890537 w 2955244"/>
              <a:gd name="connsiteY4" fmla="*/ 4857265 h 6110293"/>
              <a:gd name="connsiteX5" fmla="*/ 2012309 w 2955244"/>
              <a:gd name="connsiteY5" fmla="*/ 6086606 h 6110293"/>
              <a:gd name="connsiteX6" fmla="*/ 619245 w 2955244"/>
              <a:gd name="connsiteY6" fmla="*/ 3892199 h 6110293"/>
              <a:gd name="connsiteX7" fmla="*/ 122 w 2955244"/>
              <a:gd name="connsiteY7" fmla="*/ 1632663 h 6110293"/>
              <a:gd name="connsiteX8" fmla="*/ 577126 w 2955244"/>
              <a:gd name="connsiteY8" fmla="*/ 874505 h 6110293"/>
              <a:gd name="connsiteX0" fmla="*/ 577126 w 2973317"/>
              <a:gd name="connsiteY0" fmla="*/ 874505 h 6110293"/>
              <a:gd name="connsiteX1" fmla="*/ 1729136 w 2973317"/>
              <a:gd name="connsiteY1" fmla="*/ 76 h 6110293"/>
              <a:gd name="connsiteX2" fmla="*/ 2419408 w 2973317"/>
              <a:gd name="connsiteY2" fmla="*/ 473351 h 6110293"/>
              <a:gd name="connsiteX3" fmla="*/ 2883079 w 2973317"/>
              <a:gd name="connsiteY3" fmla="*/ 1858770 h 6110293"/>
              <a:gd name="connsiteX4" fmla="*/ 2890537 w 2973317"/>
              <a:gd name="connsiteY4" fmla="*/ 4857265 h 6110293"/>
              <a:gd name="connsiteX5" fmla="*/ 2012309 w 2973317"/>
              <a:gd name="connsiteY5" fmla="*/ 6086606 h 6110293"/>
              <a:gd name="connsiteX6" fmla="*/ 619245 w 2973317"/>
              <a:gd name="connsiteY6" fmla="*/ 3892199 h 6110293"/>
              <a:gd name="connsiteX7" fmla="*/ 122 w 2973317"/>
              <a:gd name="connsiteY7" fmla="*/ 1632663 h 6110293"/>
              <a:gd name="connsiteX8" fmla="*/ 577126 w 2973317"/>
              <a:gd name="connsiteY8" fmla="*/ 874505 h 6110293"/>
              <a:gd name="connsiteX0" fmla="*/ 154990 w 2551181"/>
              <a:gd name="connsiteY0" fmla="*/ 874522 h 6110310"/>
              <a:gd name="connsiteX1" fmla="*/ 1307000 w 2551181"/>
              <a:gd name="connsiteY1" fmla="*/ 93 h 6110310"/>
              <a:gd name="connsiteX2" fmla="*/ 1997272 w 2551181"/>
              <a:gd name="connsiteY2" fmla="*/ 473368 h 6110310"/>
              <a:gd name="connsiteX3" fmla="*/ 2460943 w 2551181"/>
              <a:gd name="connsiteY3" fmla="*/ 1858787 h 6110310"/>
              <a:gd name="connsiteX4" fmla="*/ 2468401 w 2551181"/>
              <a:gd name="connsiteY4" fmla="*/ 4857282 h 6110310"/>
              <a:gd name="connsiteX5" fmla="*/ 1590173 w 2551181"/>
              <a:gd name="connsiteY5" fmla="*/ 6086623 h 6110310"/>
              <a:gd name="connsiteX6" fmla="*/ 197109 w 2551181"/>
              <a:gd name="connsiteY6" fmla="*/ 3892216 h 6110310"/>
              <a:gd name="connsiteX7" fmla="*/ 16136 w 2551181"/>
              <a:gd name="connsiteY7" fmla="*/ 2314665 h 6110310"/>
              <a:gd name="connsiteX8" fmla="*/ 154990 w 2551181"/>
              <a:gd name="connsiteY8" fmla="*/ 874522 h 6110310"/>
              <a:gd name="connsiteX0" fmla="*/ 577097 w 2573238"/>
              <a:gd name="connsiteY0" fmla="*/ 1601919 h 6110255"/>
              <a:gd name="connsiteX1" fmla="*/ 1329057 w 2573238"/>
              <a:gd name="connsiteY1" fmla="*/ 38 h 6110255"/>
              <a:gd name="connsiteX2" fmla="*/ 2019329 w 2573238"/>
              <a:gd name="connsiteY2" fmla="*/ 473313 h 6110255"/>
              <a:gd name="connsiteX3" fmla="*/ 2483000 w 2573238"/>
              <a:gd name="connsiteY3" fmla="*/ 1858732 h 6110255"/>
              <a:gd name="connsiteX4" fmla="*/ 2490458 w 2573238"/>
              <a:gd name="connsiteY4" fmla="*/ 4857227 h 6110255"/>
              <a:gd name="connsiteX5" fmla="*/ 1612230 w 2573238"/>
              <a:gd name="connsiteY5" fmla="*/ 6086568 h 6110255"/>
              <a:gd name="connsiteX6" fmla="*/ 219166 w 2573238"/>
              <a:gd name="connsiteY6" fmla="*/ 3892161 h 6110255"/>
              <a:gd name="connsiteX7" fmla="*/ 38193 w 2573238"/>
              <a:gd name="connsiteY7" fmla="*/ 2314610 h 6110255"/>
              <a:gd name="connsiteX8" fmla="*/ 577097 w 2573238"/>
              <a:gd name="connsiteY8" fmla="*/ 1601919 h 6110255"/>
              <a:gd name="connsiteX0" fmla="*/ 577097 w 2573238"/>
              <a:gd name="connsiteY0" fmla="*/ 1131312 h 5639648"/>
              <a:gd name="connsiteX1" fmla="*/ 1348107 w 2573238"/>
              <a:gd name="connsiteY1" fmla="*/ 1007065 h 5639648"/>
              <a:gd name="connsiteX2" fmla="*/ 2019329 w 2573238"/>
              <a:gd name="connsiteY2" fmla="*/ 2706 h 5639648"/>
              <a:gd name="connsiteX3" fmla="*/ 2483000 w 2573238"/>
              <a:gd name="connsiteY3" fmla="*/ 1388125 h 5639648"/>
              <a:gd name="connsiteX4" fmla="*/ 2490458 w 2573238"/>
              <a:gd name="connsiteY4" fmla="*/ 4386620 h 5639648"/>
              <a:gd name="connsiteX5" fmla="*/ 1612230 w 2573238"/>
              <a:gd name="connsiteY5" fmla="*/ 5615961 h 5639648"/>
              <a:gd name="connsiteX6" fmla="*/ 219166 w 2573238"/>
              <a:gd name="connsiteY6" fmla="*/ 3421554 h 5639648"/>
              <a:gd name="connsiteX7" fmla="*/ 38193 w 2573238"/>
              <a:gd name="connsiteY7" fmla="*/ 1844003 h 5639648"/>
              <a:gd name="connsiteX8" fmla="*/ 577097 w 2573238"/>
              <a:gd name="connsiteY8" fmla="*/ 1131312 h 5639648"/>
              <a:gd name="connsiteX0" fmla="*/ 577097 w 2483392"/>
              <a:gd name="connsiteY0" fmla="*/ 1131312 h 5616445"/>
              <a:gd name="connsiteX1" fmla="*/ 1348107 w 2483392"/>
              <a:gd name="connsiteY1" fmla="*/ 1007065 h 5616445"/>
              <a:gd name="connsiteX2" fmla="*/ 2019329 w 2483392"/>
              <a:gd name="connsiteY2" fmla="*/ 2706 h 5616445"/>
              <a:gd name="connsiteX3" fmla="*/ 2483000 w 2483392"/>
              <a:gd name="connsiteY3" fmla="*/ 1388125 h 5616445"/>
              <a:gd name="connsiteX4" fmla="*/ 2090408 w 2483392"/>
              <a:gd name="connsiteY4" fmla="*/ 3227245 h 5616445"/>
              <a:gd name="connsiteX5" fmla="*/ 1612230 w 2483392"/>
              <a:gd name="connsiteY5" fmla="*/ 5615961 h 5616445"/>
              <a:gd name="connsiteX6" fmla="*/ 219166 w 2483392"/>
              <a:gd name="connsiteY6" fmla="*/ 3421554 h 5616445"/>
              <a:gd name="connsiteX7" fmla="*/ 38193 w 2483392"/>
              <a:gd name="connsiteY7" fmla="*/ 1844003 h 5616445"/>
              <a:gd name="connsiteX8" fmla="*/ 577097 w 2483392"/>
              <a:gd name="connsiteY8" fmla="*/ 1131312 h 5616445"/>
              <a:gd name="connsiteX0" fmla="*/ 565286 w 2471681"/>
              <a:gd name="connsiteY0" fmla="*/ 1131312 h 3937199"/>
              <a:gd name="connsiteX1" fmla="*/ 1336296 w 2471681"/>
              <a:gd name="connsiteY1" fmla="*/ 1007065 h 3937199"/>
              <a:gd name="connsiteX2" fmla="*/ 2007518 w 2471681"/>
              <a:gd name="connsiteY2" fmla="*/ 2706 h 3937199"/>
              <a:gd name="connsiteX3" fmla="*/ 2471189 w 2471681"/>
              <a:gd name="connsiteY3" fmla="*/ 1388125 h 3937199"/>
              <a:gd name="connsiteX4" fmla="*/ 2078597 w 2471681"/>
              <a:gd name="connsiteY4" fmla="*/ 3227245 h 3937199"/>
              <a:gd name="connsiteX5" fmla="*/ 1267044 w 2471681"/>
              <a:gd name="connsiteY5" fmla="*/ 3933731 h 3937199"/>
              <a:gd name="connsiteX6" fmla="*/ 207355 w 2471681"/>
              <a:gd name="connsiteY6" fmla="*/ 3421554 h 3937199"/>
              <a:gd name="connsiteX7" fmla="*/ 26382 w 2471681"/>
              <a:gd name="connsiteY7" fmla="*/ 1844003 h 3937199"/>
              <a:gd name="connsiteX8" fmla="*/ 565286 w 2471681"/>
              <a:gd name="connsiteY8" fmla="*/ 1131312 h 3937199"/>
              <a:gd name="connsiteX0" fmla="*/ 565286 w 2471232"/>
              <a:gd name="connsiteY0" fmla="*/ 1131312 h 3961543"/>
              <a:gd name="connsiteX1" fmla="*/ 1336296 w 2471232"/>
              <a:gd name="connsiteY1" fmla="*/ 1007065 h 3961543"/>
              <a:gd name="connsiteX2" fmla="*/ 2007518 w 2471232"/>
              <a:gd name="connsiteY2" fmla="*/ 2706 h 3961543"/>
              <a:gd name="connsiteX3" fmla="*/ 2471189 w 2471232"/>
              <a:gd name="connsiteY3" fmla="*/ 1388125 h 3961543"/>
              <a:gd name="connsiteX4" fmla="*/ 1983347 w 2471232"/>
              <a:gd name="connsiteY4" fmla="*/ 2704390 h 3961543"/>
              <a:gd name="connsiteX5" fmla="*/ 1267044 w 2471232"/>
              <a:gd name="connsiteY5" fmla="*/ 3933731 h 3961543"/>
              <a:gd name="connsiteX6" fmla="*/ 207355 w 2471232"/>
              <a:gd name="connsiteY6" fmla="*/ 3421554 h 3961543"/>
              <a:gd name="connsiteX7" fmla="*/ 26382 w 2471232"/>
              <a:gd name="connsiteY7" fmla="*/ 1844003 h 3961543"/>
              <a:gd name="connsiteX8" fmla="*/ 565286 w 2471232"/>
              <a:gd name="connsiteY8" fmla="*/ 1131312 h 3961543"/>
              <a:gd name="connsiteX0" fmla="*/ 565286 w 2804585"/>
              <a:gd name="connsiteY0" fmla="*/ 1134255 h 3964486"/>
              <a:gd name="connsiteX1" fmla="*/ 1336296 w 2804585"/>
              <a:gd name="connsiteY1" fmla="*/ 1010008 h 3964486"/>
              <a:gd name="connsiteX2" fmla="*/ 2007518 w 2804585"/>
              <a:gd name="connsiteY2" fmla="*/ 5649 h 3964486"/>
              <a:gd name="connsiteX3" fmla="*/ 2804564 w 2804585"/>
              <a:gd name="connsiteY3" fmla="*/ 1572931 h 3964486"/>
              <a:gd name="connsiteX4" fmla="*/ 1983347 w 2804585"/>
              <a:gd name="connsiteY4" fmla="*/ 2707333 h 3964486"/>
              <a:gd name="connsiteX5" fmla="*/ 1267044 w 2804585"/>
              <a:gd name="connsiteY5" fmla="*/ 3936674 h 3964486"/>
              <a:gd name="connsiteX6" fmla="*/ 207355 w 2804585"/>
              <a:gd name="connsiteY6" fmla="*/ 3424497 h 3964486"/>
              <a:gd name="connsiteX7" fmla="*/ 26382 w 2804585"/>
              <a:gd name="connsiteY7" fmla="*/ 1846946 h 3964486"/>
              <a:gd name="connsiteX8" fmla="*/ 565286 w 2804585"/>
              <a:gd name="connsiteY8" fmla="*/ 1134255 h 3964486"/>
              <a:gd name="connsiteX0" fmla="*/ 565286 w 2804628"/>
              <a:gd name="connsiteY0" fmla="*/ 1134255 h 3954703"/>
              <a:gd name="connsiteX1" fmla="*/ 1336296 w 2804628"/>
              <a:gd name="connsiteY1" fmla="*/ 1010008 h 3954703"/>
              <a:gd name="connsiteX2" fmla="*/ 2007518 w 2804628"/>
              <a:gd name="connsiteY2" fmla="*/ 5649 h 3954703"/>
              <a:gd name="connsiteX3" fmla="*/ 2804564 w 2804628"/>
              <a:gd name="connsiteY3" fmla="*/ 1572931 h 3954703"/>
              <a:gd name="connsiteX4" fmla="*/ 2047385 w 2804628"/>
              <a:gd name="connsiteY4" fmla="*/ 2889196 h 3954703"/>
              <a:gd name="connsiteX5" fmla="*/ 1267044 w 2804628"/>
              <a:gd name="connsiteY5" fmla="*/ 3936674 h 3954703"/>
              <a:gd name="connsiteX6" fmla="*/ 207355 w 2804628"/>
              <a:gd name="connsiteY6" fmla="*/ 3424497 h 3954703"/>
              <a:gd name="connsiteX7" fmla="*/ 26382 w 2804628"/>
              <a:gd name="connsiteY7" fmla="*/ 1846946 h 3954703"/>
              <a:gd name="connsiteX8" fmla="*/ 565286 w 2804628"/>
              <a:gd name="connsiteY8" fmla="*/ 1134255 h 3954703"/>
              <a:gd name="connsiteX0" fmla="*/ 565286 w 2822922"/>
              <a:gd name="connsiteY0" fmla="*/ 1132665 h 3953113"/>
              <a:gd name="connsiteX1" fmla="*/ 1336296 w 2822922"/>
              <a:gd name="connsiteY1" fmla="*/ 1008418 h 3953113"/>
              <a:gd name="connsiteX2" fmla="*/ 2007518 w 2822922"/>
              <a:gd name="connsiteY2" fmla="*/ 4059 h 3953113"/>
              <a:gd name="connsiteX3" fmla="*/ 2822860 w 2822922"/>
              <a:gd name="connsiteY3" fmla="*/ 1480409 h 3953113"/>
              <a:gd name="connsiteX4" fmla="*/ 2047385 w 2822922"/>
              <a:gd name="connsiteY4" fmla="*/ 2887606 h 3953113"/>
              <a:gd name="connsiteX5" fmla="*/ 1267044 w 2822922"/>
              <a:gd name="connsiteY5" fmla="*/ 3935084 h 3953113"/>
              <a:gd name="connsiteX6" fmla="*/ 207355 w 2822922"/>
              <a:gd name="connsiteY6" fmla="*/ 3422907 h 3953113"/>
              <a:gd name="connsiteX7" fmla="*/ 26382 w 2822922"/>
              <a:gd name="connsiteY7" fmla="*/ 1845356 h 3953113"/>
              <a:gd name="connsiteX8" fmla="*/ 565286 w 2822922"/>
              <a:gd name="connsiteY8" fmla="*/ 1132665 h 3953113"/>
              <a:gd name="connsiteX0" fmla="*/ 546772 w 2804408"/>
              <a:gd name="connsiteY0" fmla="*/ 1132665 h 4952806"/>
              <a:gd name="connsiteX1" fmla="*/ 1317782 w 2804408"/>
              <a:gd name="connsiteY1" fmla="*/ 1008418 h 4952806"/>
              <a:gd name="connsiteX2" fmla="*/ 1989004 w 2804408"/>
              <a:gd name="connsiteY2" fmla="*/ 4059 h 4952806"/>
              <a:gd name="connsiteX3" fmla="*/ 2804346 w 2804408"/>
              <a:gd name="connsiteY3" fmla="*/ 1480409 h 4952806"/>
              <a:gd name="connsiteX4" fmla="*/ 2028871 w 2804408"/>
              <a:gd name="connsiteY4" fmla="*/ 2887606 h 4952806"/>
              <a:gd name="connsiteX5" fmla="*/ 1248530 w 2804408"/>
              <a:gd name="connsiteY5" fmla="*/ 3935084 h 4952806"/>
              <a:gd name="connsiteX6" fmla="*/ 298621 w 2804408"/>
              <a:gd name="connsiteY6" fmla="*/ 4877808 h 4952806"/>
              <a:gd name="connsiteX7" fmla="*/ 7868 w 2804408"/>
              <a:gd name="connsiteY7" fmla="*/ 1845356 h 4952806"/>
              <a:gd name="connsiteX8" fmla="*/ 546772 w 2804408"/>
              <a:gd name="connsiteY8" fmla="*/ 1132665 h 4952806"/>
              <a:gd name="connsiteX0" fmla="*/ 552158 w 2809787"/>
              <a:gd name="connsiteY0" fmla="*/ 1132665 h 4983680"/>
              <a:gd name="connsiteX1" fmla="*/ 1323168 w 2809787"/>
              <a:gd name="connsiteY1" fmla="*/ 1008418 h 4983680"/>
              <a:gd name="connsiteX2" fmla="*/ 1994390 w 2809787"/>
              <a:gd name="connsiteY2" fmla="*/ 4059 h 4983680"/>
              <a:gd name="connsiteX3" fmla="*/ 2809732 w 2809787"/>
              <a:gd name="connsiteY3" fmla="*/ 1480409 h 4983680"/>
              <a:gd name="connsiteX4" fmla="*/ 2034257 w 2809787"/>
              <a:gd name="connsiteY4" fmla="*/ 2887606 h 4983680"/>
              <a:gd name="connsiteX5" fmla="*/ 1738779 w 2809787"/>
              <a:gd name="connsiteY5" fmla="*/ 4162413 h 4983680"/>
              <a:gd name="connsiteX6" fmla="*/ 304007 w 2809787"/>
              <a:gd name="connsiteY6" fmla="*/ 4877808 h 4983680"/>
              <a:gd name="connsiteX7" fmla="*/ 13254 w 2809787"/>
              <a:gd name="connsiteY7" fmla="*/ 1845356 h 4983680"/>
              <a:gd name="connsiteX8" fmla="*/ 552158 w 2809787"/>
              <a:gd name="connsiteY8" fmla="*/ 1132665 h 4983680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09786"/>
              <a:gd name="connsiteY0" fmla="*/ 1132665 h 4950250"/>
              <a:gd name="connsiteX1" fmla="*/ 1323168 w 2809786"/>
              <a:gd name="connsiteY1" fmla="*/ 1008418 h 4950250"/>
              <a:gd name="connsiteX2" fmla="*/ 1994390 w 2809786"/>
              <a:gd name="connsiteY2" fmla="*/ 4059 h 4950250"/>
              <a:gd name="connsiteX3" fmla="*/ 2809732 w 2809786"/>
              <a:gd name="connsiteY3" fmla="*/ 1480409 h 4950250"/>
              <a:gd name="connsiteX4" fmla="*/ 2034257 w 2809786"/>
              <a:gd name="connsiteY4" fmla="*/ 2887606 h 4950250"/>
              <a:gd name="connsiteX5" fmla="*/ 1738779 w 2809786"/>
              <a:gd name="connsiteY5" fmla="*/ 4162413 h 4950250"/>
              <a:gd name="connsiteX6" fmla="*/ 304007 w 2809786"/>
              <a:gd name="connsiteY6" fmla="*/ 4877808 h 4950250"/>
              <a:gd name="connsiteX7" fmla="*/ 13254 w 2809786"/>
              <a:gd name="connsiteY7" fmla="*/ 1845356 h 4950250"/>
              <a:gd name="connsiteX8" fmla="*/ 552158 w 2809786"/>
              <a:gd name="connsiteY8" fmla="*/ 1132665 h 4950250"/>
              <a:gd name="connsiteX0" fmla="*/ 552158 w 2809786"/>
              <a:gd name="connsiteY0" fmla="*/ 1132665 h 4946376"/>
              <a:gd name="connsiteX1" fmla="*/ 1323168 w 2809786"/>
              <a:gd name="connsiteY1" fmla="*/ 1008418 h 4946376"/>
              <a:gd name="connsiteX2" fmla="*/ 1994390 w 2809786"/>
              <a:gd name="connsiteY2" fmla="*/ 4059 h 4946376"/>
              <a:gd name="connsiteX3" fmla="*/ 2809732 w 2809786"/>
              <a:gd name="connsiteY3" fmla="*/ 1480409 h 4946376"/>
              <a:gd name="connsiteX4" fmla="*/ 2034257 w 2809786"/>
              <a:gd name="connsiteY4" fmla="*/ 2887606 h 4946376"/>
              <a:gd name="connsiteX5" fmla="*/ 1738779 w 2809786"/>
              <a:gd name="connsiteY5" fmla="*/ 4162413 h 4946376"/>
              <a:gd name="connsiteX6" fmla="*/ 304007 w 2809786"/>
              <a:gd name="connsiteY6" fmla="*/ 4877808 h 4946376"/>
              <a:gd name="connsiteX7" fmla="*/ 13254 w 2809786"/>
              <a:gd name="connsiteY7" fmla="*/ 1845356 h 4946376"/>
              <a:gd name="connsiteX8" fmla="*/ 552158 w 2809786"/>
              <a:gd name="connsiteY8" fmla="*/ 1132665 h 4946376"/>
              <a:gd name="connsiteX0" fmla="*/ 552158 w 2809786"/>
              <a:gd name="connsiteY0" fmla="*/ 1132665 h 4947307"/>
              <a:gd name="connsiteX1" fmla="*/ 1323168 w 2809786"/>
              <a:gd name="connsiteY1" fmla="*/ 1008418 h 4947307"/>
              <a:gd name="connsiteX2" fmla="*/ 1994390 w 2809786"/>
              <a:gd name="connsiteY2" fmla="*/ 4059 h 4947307"/>
              <a:gd name="connsiteX3" fmla="*/ 2809732 w 2809786"/>
              <a:gd name="connsiteY3" fmla="*/ 1480409 h 4947307"/>
              <a:gd name="connsiteX4" fmla="*/ 2034257 w 2809786"/>
              <a:gd name="connsiteY4" fmla="*/ 2887606 h 4947307"/>
              <a:gd name="connsiteX5" fmla="*/ 1738779 w 2809786"/>
              <a:gd name="connsiteY5" fmla="*/ 4162413 h 4947307"/>
              <a:gd name="connsiteX6" fmla="*/ 304007 w 2809786"/>
              <a:gd name="connsiteY6" fmla="*/ 4877808 h 4947307"/>
              <a:gd name="connsiteX7" fmla="*/ 13254 w 2809786"/>
              <a:gd name="connsiteY7" fmla="*/ 1845356 h 4947307"/>
              <a:gd name="connsiteX8" fmla="*/ 552158 w 2809786"/>
              <a:gd name="connsiteY8" fmla="*/ 1132665 h 4947307"/>
              <a:gd name="connsiteX0" fmla="*/ 552158 w 2815079"/>
              <a:gd name="connsiteY0" fmla="*/ 1132665 h 4984021"/>
              <a:gd name="connsiteX1" fmla="*/ 1323168 w 2815079"/>
              <a:gd name="connsiteY1" fmla="*/ 1008418 h 4984021"/>
              <a:gd name="connsiteX2" fmla="*/ 1994390 w 2815079"/>
              <a:gd name="connsiteY2" fmla="*/ 4059 h 4984021"/>
              <a:gd name="connsiteX3" fmla="*/ 2809732 w 2815079"/>
              <a:gd name="connsiteY3" fmla="*/ 1480409 h 4984021"/>
              <a:gd name="connsiteX4" fmla="*/ 2317856 w 2815079"/>
              <a:gd name="connsiteY4" fmla="*/ 2864873 h 4984021"/>
              <a:gd name="connsiteX5" fmla="*/ 1738779 w 2815079"/>
              <a:gd name="connsiteY5" fmla="*/ 4162413 h 4984021"/>
              <a:gd name="connsiteX6" fmla="*/ 304007 w 2815079"/>
              <a:gd name="connsiteY6" fmla="*/ 4877808 h 4984021"/>
              <a:gd name="connsiteX7" fmla="*/ 13254 w 2815079"/>
              <a:gd name="connsiteY7" fmla="*/ 1845356 h 4984021"/>
              <a:gd name="connsiteX8" fmla="*/ 552158 w 2815079"/>
              <a:gd name="connsiteY8" fmla="*/ 1132665 h 4984021"/>
              <a:gd name="connsiteX0" fmla="*/ 552158 w 2930219"/>
              <a:gd name="connsiteY0" fmla="*/ 1132665 h 4984021"/>
              <a:gd name="connsiteX1" fmla="*/ 1323168 w 2930219"/>
              <a:gd name="connsiteY1" fmla="*/ 1008418 h 4984021"/>
              <a:gd name="connsiteX2" fmla="*/ 1994390 w 2930219"/>
              <a:gd name="connsiteY2" fmla="*/ 4059 h 4984021"/>
              <a:gd name="connsiteX3" fmla="*/ 2809732 w 2930219"/>
              <a:gd name="connsiteY3" fmla="*/ 1480409 h 4984021"/>
              <a:gd name="connsiteX4" fmla="*/ 2317856 w 2930219"/>
              <a:gd name="connsiteY4" fmla="*/ 2864873 h 4984021"/>
              <a:gd name="connsiteX5" fmla="*/ 1738779 w 2930219"/>
              <a:gd name="connsiteY5" fmla="*/ 4162413 h 4984021"/>
              <a:gd name="connsiteX6" fmla="*/ 304007 w 2930219"/>
              <a:gd name="connsiteY6" fmla="*/ 4877808 h 4984021"/>
              <a:gd name="connsiteX7" fmla="*/ 13254 w 2930219"/>
              <a:gd name="connsiteY7" fmla="*/ 1845356 h 4984021"/>
              <a:gd name="connsiteX8" fmla="*/ 552158 w 2930219"/>
              <a:gd name="connsiteY8" fmla="*/ 1132665 h 4984021"/>
              <a:gd name="connsiteX0" fmla="*/ 552158 w 2879227"/>
              <a:gd name="connsiteY0" fmla="*/ 1132665 h 4984021"/>
              <a:gd name="connsiteX1" fmla="*/ 1323168 w 2879227"/>
              <a:gd name="connsiteY1" fmla="*/ 1008418 h 4984021"/>
              <a:gd name="connsiteX2" fmla="*/ 1994390 w 2879227"/>
              <a:gd name="connsiteY2" fmla="*/ 4059 h 4984021"/>
              <a:gd name="connsiteX3" fmla="*/ 2809732 w 2879227"/>
              <a:gd name="connsiteY3" fmla="*/ 1480409 h 4984021"/>
              <a:gd name="connsiteX4" fmla="*/ 2779267 w 2879227"/>
              <a:gd name="connsiteY4" fmla="*/ 2589303 h 4984021"/>
              <a:gd name="connsiteX5" fmla="*/ 2317856 w 2879227"/>
              <a:gd name="connsiteY5" fmla="*/ 2864873 h 4984021"/>
              <a:gd name="connsiteX6" fmla="*/ 1738779 w 2879227"/>
              <a:gd name="connsiteY6" fmla="*/ 4162413 h 4984021"/>
              <a:gd name="connsiteX7" fmla="*/ 304007 w 2879227"/>
              <a:gd name="connsiteY7" fmla="*/ 4877808 h 4984021"/>
              <a:gd name="connsiteX8" fmla="*/ 13254 w 2879227"/>
              <a:gd name="connsiteY8" fmla="*/ 1845356 h 4984021"/>
              <a:gd name="connsiteX9" fmla="*/ 552158 w 2879227"/>
              <a:gd name="connsiteY9" fmla="*/ 1132665 h 4984021"/>
              <a:gd name="connsiteX0" fmla="*/ 552158 w 3241605"/>
              <a:gd name="connsiteY0" fmla="*/ 1132665 h 4984021"/>
              <a:gd name="connsiteX1" fmla="*/ 1323168 w 3241605"/>
              <a:gd name="connsiteY1" fmla="*/ 1008418 h 4984021"/>
              <a:gd name="connsiteX2" fmla="*/ 1994390 w 3241605"/>
              <a:gd name="connsiteY2" fmla="*/ 4059 h 4984021"/>
              <a:gd name="connsiteX3" fmla="*/ 2809732 w 3241605"/>
              <a:gd name="connsiteY3" fmla="*/ 1480409 h 4984021"/>
              <a:gd name="connsiteX4" fmla="*/ 3227537 w 3241605"/>
              <a:gd name="connsiteY4" fmla="*/ 4407929 h 4984021"/>
              <a:gd name="connsiteX5" fmla="*/ 2317856 w 3241605"/>
              <a:gd name="connsiteY5" fmla="*/ 2864873 h 4984021"/>
              <a:gd name="connsiteX6" fmla="*/ 1738779 w 3241605"/>
              <a:gd name="connsiteY6" fmla="*/ 4162413 h 4984021"/>
              <a:gd name="connsiteX7" fmla="*/ 304007 w 3241605"/>
              <a:gd name="connsiteY7" fmla="*/ 4877808 h 4984021"/>
              <a:gd name="connsiteX8" fmla="*/ 13254 w 3241605"/>
              <a:gd name="connsiteY8" fmla="*/ 1845356 h 4984021"/>
              <a:gd name="connsiteX9" fmla="*/ 552158 w 3241605"/>
              <a:gd name="connsiteY9" fmla="*/ 1132665 h 4984021"/>
              <a:gd name="connsiteX0" fmla="*/ 552158 w 4100768"/>
              <a:gd name="connsiteY0" fmla="*/ 1128686 h 4980042"/>
              <a:gd name="connsiteX1" fmla="*/ 1323168 w 4100768"/>
              <a:gd name="connsiteY1" fmla="*/ 1004439 h 4980042"/>
              <a:gd name="connsiteX2" fmla="*/ 1994390 w 4100768"/>
              <a:gd name="connsiteY2" fmla="*/ 80 h 4980042"/>
              <a:gd name="connsiteX3" fmla="*/ 4072206 w 4100768"/>
              <a:gd name="connsiteY3" fmla="*/ 1067239 h 4980042"/>
              <a:gd name="connsiteX4" fmla="*/ 3227537 w 4100768"/>
              <a:gd name="connsiteY4" fmla="*/ 4403950 h 4980042"/>
              <a:gd name="connsiteX5" fmla="*/ 2317856 w 4100768"/>
              <a:gd name="connsiteY5" fmla="*/ 2860894 h 4980042"/>
              <a:gd name="connsiteX6" fmla="*/ 1738779 w 4100768"/>
              <a:gd name="connsiteY6" fmla="*/ 4158434 h 4980042"/>
              <a:gd name="connsiteX7" fmla="*/ 304007 w 4100768"/>
              <a:gd name="connsiteY7" fmla="*/ 4873829 h 4980042"/>
              <a:gd name="connsiteX8" fmla="*/ 13254 w 4100768"/>
              <a:gd name="connsiteY8" fmla="*/ 1841377 h 4980042"/>
              <a:gd name="connsiteX9" fmla="*/ 552158 w 4100768"/>
              <a:gd name="connsiteY9" fmla="*/ 1128686 h 4980042"/>
              <a:gd name="connsiteX0" fmla="*/ 552158 w 4140695"/>
              <a:gd name="connsiteY0" fmla="*/ 1128686 h 4980042"/>
              <a:gd name="connsiteX1" fmla="*/ 1323168 w 4140695"/>
              <a:gd name="connsiteY1" fmla="*/ 1004439 h 4980042"/>
              <a:gd name="connsiteX2" fmla="*/ 1994390 w 4140695"/>
              <a:gd name="connsiteY2" fmla="*/ 80 h 4980042"/>
              <a:gd name="connsiteX3" fmla="*/ 4072206 w 4140695"/>
              <a:gd name="connsiteY3" fmla="*/ 1067239 h 4980042"/>
              <a:gd name="connsiteX4" fmla="*/ 3227537 w 4140695"/>
              <a:gd name="connsiteY4" fmla="*/ 4403950 h 4980042"/>
              <a:gd name="connsiteX5" fmla="*/ 2317856 w 4140695"/>
              <a:gd name="connsiteY5" fmla="*/ 2860894 h 4980042"/>
              <a:gd name="connsiteX6" fmla="*/ 1738779 w 4140695"/>
              <a:gd name="connsiteY6" fmla="*/ 4158434 h 4980042"/>
              <a:gd name="connsiteX7" fmla="*/ 304007 w 4140695"/>
              <a:gd name="connsiteY7" fmla="*/ 4873829 h 4980042"/>
              <a:gd name="connsiteX8" fmla="*/ 13254 w 4140695"/>
              <a:gd name="connsiteY8" fmla="*/ 1841377 h 4980042"/>
              <a:gd name="connsiteX9" fmla="*/ 552158 w 4140695"/>
              <a:gd name="connsiteY9" fmla="*/ 1128686 h 4980042"/>
              <a:gd name="connsiteX0" fmla="*/ 552158 w 4183723"/>
              <a:gd name="connsiteY0" fmla="*/ 1128686 h 4980042"/>
              <a:gd name="connsiteX1" fmla="*/ 1323168 w 4183723"/>
              <a:gd name="connsiteY1" fmla="*/ 1004439 h 4980042"/>
              <a:gd name="connsiteX2" fmla="*/ 1994390 w 4183723"/>
              <a:gd name="connsiteY2" fmla="*/ 80 h 4980042"/>
              <a:gd name="connsiteX3" fmla="*/ 4072206 w 4183723"/>
              <a:gd name="connsiteY3" fmla="*/ 1067239 h 4980042"/>
              <a:gd name="connsiteX4" fmla="*/ 3831327 w 4183723"/>
              <a:gd name="connsiteY4" fmla="*/ 2676254 h 4980042"/>
              <a:gd name="connsiteX5" fmla="*/ 3227537 w 4183723"/>
              <a:gd name="connsiteY5" fmla="*/ 4403950 h 4980042"/>
              <a:gd name="connsiteX6" fmla="*/ 2317856 w 4183723"/>
              <a:gd name="connsiteY6" fmla="*/ 2860894 h 4980042"/>
              <a:gd name="connsiteX7" fmla="*/ 1738779 w 4183723"/>
              <a:gd name="connsiteY7" fmla="*/ 4158434 h 4980042"/>
              <a:gd name="connsiteX8" fmla="*/ 304007 w 4183723"/>
              <a:gd name="connsiteY8" fmla="*/ 4873829 h 4980042"/>
              <a:gd name="connsiteX9" fmla="*/ 13254 w 4183723"/>
              <a:gd name="connsiteY9" fmla="*/ 1841377 h 4980042"/>
              <a:gd name="connsiteX10" fmla="*/ 552158 w 4183723"/>
              <a:gd name="connsiteY10" fmla="*/ 1128686 h 4980042"/>
              <a:gd name="connsiteX0" fmla="*/ 552158 w 4181538"/>
              <a:gd name="connsiteY0" fmla="*/ 1128686 h 4980042"/>
              <a:gd name="connsiteX1" fmla="*/ 1323168 w 4181538"/>
              <a:gd name="connsiteY1" fmla="*/ 1004439 h 4980042"/>
              <a:gd name="connsiteX2" fmla="*/ 1994390 w 4181538"/>
              <a:gd name="connsiteY2" fmla="*/ 80 h 4980042"/>
              <a:gd name="connsiteX3" fmla="*/ 4072206 w 4181538"/>
              <a:gd name="connsiteY3" fmla="*/ 1067239 h 4980042"/>
              <a:gd name="connsiteX4" fmla="*/ 3822179 w 4181538"/>
              <a:gd name="connsiteY4" fmla="*/ 3130910 h 4980042"/>
              <a:gd name="connsiteX5" fmla="*/ 3227537 w 4181538"/>
              <a:gd name="connsiteY5" fmla="*/ 4403950 h 4980042"/>
              <a:gd name="connsiteX6" fmla="*/ 2317856 w 4181538"/>
              <a:gd name="connsiteY6" fmla="*/ 2860894 h 4980042"/>
              <a:gd name="connsiteX7" fmla="*/ 1738779 w 4181538"/>
              <a:gd name="connsiteY7" fmla="*/ 4158434 h 4980042"/>
              <a:gd name="connsiteX8" fmla="*/ 304007 w 4181538"/>
              <a:gd name="connsiteY8" fmla="*/ 4873829 h 4980042"/>
              <a:gd name="connsiteX9" fmla="*/ 13254 w 4181538"/>
              <a:gd name="connsiteY9" fmla="*/ 1841377 h 4980042"/>
              <a:gd name="connsiteX10" fmla="*/ 552158 w 4181538"/>
              <a:gd name="connsiteY10" fmla="*/ 1128686 h 4980042"/>
              <a:gd name="connsiteX0" fmla="*/ 552158 w 4173970"/>
              <a:gd name="connsiteY0" fmla="*/ 1128686 h 4980042"/>
              <a:gd name="connsiteX1" fmla="*/ 1323168 w 4173970"/>
              <a:gd name="connsiteY1" fmla="*/ 1004439 h 4980042"/>
              <a:gd name="connsiteX2" fmla="*/ 1994390 w 4173970"/>
              <a:gd name="connsiteY2" fmla="*/ 80 h 4980042"/>
              <a:gd name="connsiteX3" fmla="*/ 4072206 w 4173970"/>
              <a:gd name="connsiteY3" fmla="*/ 1067239 h 4980042"/>
              <a:gd name="connsiteX4" fmla="*/ 3849624 w 4173970"/>
              <a:gd name="connsiteY4" fmla="*/ 2176131 h 4980042"/>
              <a:gd name="connsiteX5" fmla="*/ 3822179 w 4173970"/>
              <a:gd name="connsiteY5" fmla="*/ 3130910 h 4980042"/>
              <a:gd name="connsiteX6" fmla="*/ 3227537 w 4173970"/>
              <a:gd name="connsiteY6" fmla="*/ 4403950 h 4980042"/>
              <a:gd name="connsiteX7" fmla="*/ 2317856 w 4173970"/>
              <a:gd name="connsiteY7" fmla="*/ 2860894 h 4980042"/>
              <a:gd name="connsiteX8" fmla="*/ 1738779 w 4173970"/>
              <a:gd name="connsiteY8" fmla="*/ 4158434 h 4980042"/>
              <a:gd name="connsiteX9" fmla="*/ 304007 w 4173970"/>
              <a:gd name="connsiteY9" fmla="*/ 4873829 h 4980042"/>
              <a:gd name="connsiteX10" fmla="*/ 13254 w 4173970"/>
              <a:gd name="connsiteY10" fmla="*/ 1841377 h 4980042"/>
              <a:gd name="connsiteX11" fmla="*/ 552158 w 4173970"/>
              <a:gd name="connsiteY11" fmla="*/ 1128686 h 4980042"/>
              <a:gd name="connsiteX0" fmla="*/ 552158 w 4195475"/>
              <a:gd name="connsiteY0" fmla="*/ 1128686 h 4980042"/>
              <a:gd name="connsiteX1" fmla="*/ 1323168 w 4195475"/>
              <a:gd name="connsiteY1" fmla="*/ 1004439 h 4980042"/>
              <a:gd name="connsiteX2" fmla="*/ 1994390 w 4195475"/>
              <a:gd name="connsiteY2" fmla="*/ 80 h 4980042"/>
              <a:gd name="connsiteX3" fmla="*/ 4072206 w 4195475"/>
              <a:gd name="connsiteY3" fmla="*/ 1067239 h 4980042"/>
              <a:gd name="connsiteX4" fmla="*/ 3941108 w 4195475"/>
              <a:gd name="connsiteY4" fmla="*/ 2380727 h 4980042"/>
              <a:gd name="connsiteX5" fmla="*/ 3822179 w 4195475"/>
              <a:gd name="connsiteY5" fmla="*/ 3130910 h 4980042"/>
              <a:gd name="connsiteX6" fmla="*/ 3227537 w 4195475"/>
              <a:gd name="connsiteY6" fmla="*/ 4403950 h 4980042"/>
              <a:gd name="connsiteX7" fmla="*/ 2317856 w 4195475"/>
              <a:gd name="connsiteY7" fmla="*/ 2860894 h 4980042"/>
              <a:gd name="connsiteX8" fmla="*/ 1738779 w 4195475"/>
              <a:gd name="connsiteY8" fmla="*/ 4158434 h 4980042"/>
              <a:gd name="connsiteX9" fmla="*/ 304007 w 4195475"/>
              <a:gd name="connsiteY9" fmla="*/ 4873829 h 4980042"/>
              <a:gd name="connsiteX10" fmla="*/ 13254 w 4195475"/>
              <a:gd name="connsiteY10" fmla="*/ 1841377 h 4980042"/>
              <a:gd name="connsiteX11" fmla="*/ 552158 w 4195475"/>
              <a:gd name="connsiteY11" fmla="*/ 1128686 h 4980042"/>
              <a:gd name="connsiteX0" fmla="*/ 552158 w 4114458"/>
              <a:gd name="connsiteY0" fmla="*/ 127821 h 3979177"/>
              <a:gd name="connsiteX1" fmla="*/ 1323168 w 4114458"/>
              <a:gd name="connsiteY1" fmla="*/ 3574 h 3979177"/>
              <a:gd name="connsiteX2" fmla="*/ 3137935 w 4114458"/>
              <a:gd name="connsiteY2" fmla="*/ 522315 h 3979177"/>
              <a:gd name="connsiteX3" fmla="*/ 4072206 w 4114458"/>
              <a:gd name="connsiteY3" fmla="*/ 66374 h 3979177"/>
              <a:gd name="connsiteX4" fmla="*/ 3941108 w 4114458"/>
              <a:gd name="connsiteY4" fmla="*/ 1379862 h 3979177"/>
              <a:gd name="connsiteX5" fmla="*/ 3822179 w 4114458"/>
              <a:gd name="connsiteY5" fmla="*/ 2130045 h 3979177"/>
              <a:gd name="connsiteX6" fmla="*/ 3227537 w 4114458"/>
              <a:gd name="connsiteY6" fmla="*/ 3403085 h 3979177"/>
              <a:gd name="connsiteX7" fmla="*/ 2317856 w 4114458"/>
              <a:gd name="connsiteY7" fmla="*/ 1860029 h 3979177"/>
              <a:gd name="connsiteX8" fmla="*/ 1738779 w 4114458"/>
              <a:gd name="connsiteY8" fmla="*/ 3157569 h 3979177"/>
              <a:gd name="connsiteX9" fmla="*/ 304007 w 4114458"/>
              <a:gd name="connsiteY9" fmla="*/ 3872964 h 3979177"/>
              <a:gd name="connsiteX10" fmla="*/ 13254 w 4114458"/>
              <a:gd name="connsiteY10" fmla="*/ 840512 h 3979177"/>
              <a:gd name="connsiteX11" fmla="*/ 552158 w 4114458"/>
              <a:gd name="connsiteY11" fmla="*/ 127821 h 3979177"/>
              <a:gd name="connsiteX0" fmla="*/ 552158 w 4168421"/>
              <a:gd name="connsiteY0" fmla="*/ 172876 h 4024232"/>
              <a:gd name="connsiteX1" fmla="*/ 1323168 w 4168421"/>
              <a:gd name="connsiteY1" fmla="*/ 48629 h 4024232"/>
              <a:gd name="connsiteX2" fmla="*/ 3137935 w 4168421"/>
              <a:gd name="connsiteY2" fmla="*/ 567370 h 4024232"/>
              <a:gd name="connsiteX3" fmla="*/ 4072206 w 4168421"/>
              <a:gd name="connsiteY3" fmla="*/ 111429 h 4024232"/>
              <a:gd name="connsiteX4" fmla="*/ 3941108 w 4168421"/>
              <a:gd name="connsiteY4" fmla="*/ 1424917 h 4024232"/>
              <a:gd name="connsiteX5" fmla="*/ 3822179 w 4168421"/>
              <a:gd name="connsiteY5" fmla="*/ 2175100 h 4024232"/>
              <a:gd name="connsiteX6" fmla="*/ 3227537 w 4168421"/>
              <a:gd name="connsiteY6" fmla="*/ 3448140 h 4024232"/>
              <a:gd name="connsiteX7" fmla="*/ 2317856 w 4168421"/>
              <a:gd name="connsiteY7" fmla="*/ 1905084 h 4024232"/>
              <a:gd name="connsiteX8" fmla="*/ 1738779 w 4168421"/>
              <a:gd name="connsiteY8" fmla="*/ 3202624 h 4024232"/>
              <a:gd name="connsiteX9" fmla="*/ 304007 w 4168421"/>
              <a:gd name="connsiteY9" fmla="*/ 3918019 h 4024232"/>
              <a:gd name="connsiteX10" fmla="*/ 13254 w 4168421"/>
              <a:gd name="connsiteY10" fmla="*/ 885567 h 4024232"/>
              <a:gd name="connsiteX11" fmla="*/ 552158 w 4168421"/>
              <a:gd name="connsiteY11" fmla="*/ 172876 h 4024232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317856 w 4168421"/>
              <a:gd name="connsiteY7" fmla="*/ 1934817 h 4053965"/>
              <a:gd name="connsiteX8" fmla="*/ 1738779 w 4168421"/>
              <a:gd name="connsiteY8" fmla="*/ 3232357 h 4053965"/>
              <a:gd name="connsiteX9" fmla="*/ 304007 w 4168421"/>
              <a:gd name="connsiteY9" fmla="*/ 3947752 h 4053965"/>
              <a:gd name="connsiteX10" fmla="*/ 13254 w 4168421"/>
              <a:gd name="connsiteY10" fmla="*/ 915300 h 4053965"/>
              <a:gd name="connsiteX11" fmla="*/ 552158 w 4168421"/>
              <a:gd name="connsiteY11" fmla="*/ 202609 h 4053965"/>
              <a:gd name="connsiteX0" fmla="*/ 552158 w 4168421"/>
              <a:gd name="connsiteY0" fmla="*/ 202609 h 4053965"/>
              <a:gd name="connsiteX1" fmla="*/ 2402674 w 4168421"/>
              <a:gd name="connsiteY1" fmla="*/ 1715124 h 4053965"/>
              <a:gd name="connsiteX2" fmla="*/ 3137935 w 4168421"/>
              <a:gd name="connsiteY2" fmla="*/ 597103 h 4053965"/>
              <a:gd name="connsiteX3" fmla="*/ 4072206 w 4168421"/>
              <a:gd name="connsiteY3" fmla="*/ 141162 h 4053965"/>
              <a:gd name="connsiteX4" fmla="*/ 3941108 w 4168421"/>
              <a:gd name="connsiteY4" fmla="*/ 1454650 h 4053965"/>
              <a:gd name="connsiteX5" fmla="*/ 3822179 w 4168421"/>
              <a:gd name="connsiteY5" fmla="*/ 2204833 h 4053965"/>
              <a:gd name="connsiteX6" fmla="*/ 3227537 w 4168421"/>
              <a:gd name="connsiteY6" fmla="*/ 3477873 h 4053965"/>
              <a:gd name="connsiteX7" fmla="*/ 2440776 w 4168421"/>
              <a:gd name="connsiteY7" fmla="*/ 2341230 h 4053965"/>
              <a:gd name="connsiteX8" fmla="*/ 2317856 w 4168421"/>
              <a:gd name="connsiteY8" fmla="*/ 1934817 h 4053965"/>
              <a:gd name="connsiteX9" fmla="*/ 1738779 w 4168421"/>
              <a:gd name="connsiteY9" fmla="*/ 3232357 h 4053965"/>
              <a:gd name="connsiteX10" fmla="*/ 304007 w 4168421"/>
              <a:gd name="connsiteY10" fmla="*/ 3947752 h 4053965"/>
              <a:gd name="connsiteX11" fmla="*/ 13254 w 4168421"/>
              <a:gd name="connsiteY11" fmla="*/ 915300 h 4053965"/>
              <a:gd name="connsiteX12" fmla="*/ 552158 w 4168421"/>
              <a:gd name="connsiteY12" fmla="*/ 202609 h 4053965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440776 w 4168421"/>
              <a:gd name="connsiteY7" fmla="*/ 2341230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2609 h 4048101"/>
              <a:gd name="connsiteX1" fmla="*/ 2402674 w 4168421"/>
              <a:gd name="connsiteY1" fmla="*/ 1715124 h 4048101"/>
              <a:gd name="connsiteX2" fmla="*/ 3137935 w 4168421"/>
              <a:gd name="connsiteY2" fmla="*/ 597103 h 4048101"/>
              <a:gd name="connsiteX3" fmla="*/ 4072206 w 4168421"/>
              <a:gd name="connsiteY3" fmla="*/ 141162 h 4048101"/>
              <a:gd name="connsiteX4" fmla="*/ 3941108 w 4168421"/>
              <a:gd name="connsiteY4" fmla="*/ 1454650 h 4048101"/>
              <a:gd name="connsiteX5" fmla="*/ 3822179 w 4168421"/>
              <a:gd name="connsiteY5" fmla="*/ 2204833 h 4048101"/>
              <a:gd name="connsiteX6" fmla="*/ 3227537 w 4168421"/>
              <a:gd name="connsiteY6" fmla="*/ 3477873 h 4048101"/>
              <a:gd name="connsiteX7" fmla="*/ 2550556 w 4168421"/>
              <a:gd name="connsiteY7" fmla="*/ 2568558 h 4048101"/>
              <a:gd name="connsiteX8" fmla="*/ 2134889 w 4168421"/>
              <a:gd name="connsiteY8" fmla="*/ 2344008 h 4048101"/>
              <a:gd name="connsiteX9" fmla="*/ 1738779 w 4168421"/>
              <a:gd name="connsiteY9" fmla="*/ 3232357 h 4048101"/>
              <a:gd name="connsiteX10" fmla="*/ 304007 w 4168421"/>
              <a:gd name="connsiteY10" fmla="*/ 3947752 h 4048101"/>
              <a:gd name="connsiteX11" fmla="*/ 13254 w 4168421"/>
              <a:gd name="connsiteY11" fmla="*/ 915300 h 4048101"/>
              <a:gd name="connsiteX12" fmla="*/ 552158 w 4168421"/>
              <a:gd name="connsiteY12" fmla="*/ 202609 h 4048101"/>
              <a:gd name="connsiteX0" fmla="*/ 552158 w 4168421"/>
              <a:gd name="connsiteY0" fmla="*/ 208881 h 4054373"/>
              <a:gd name="connsiteX1" fmla="*/ 2411823 w 4168421"/>
              <a:gd name="connsiteY1" fmla="*/ 1994190 h 4054373"/>
              <a:gd name="connsiteX2" fmla="*/ 3137935 w 4168421"/>
              <a:gd name="connsiteY2" fmla="*/ 603375 h 4054373"/>
              <a:gd name="connsiteX3" fmla="*/ 4072206 w 4168421"/>
              <a:gd name="connsiteY3" fmla="*/ 147434 h 4054373"/>
              <a:gd name="connsiteX4" fmla="*/ 3941108 w 4168421"/>
              <a:gd name="connsiteY4" fmla="*/ 1460922 h 4054373"/>
              <a:gd name="connsiteX5" fmla="*/ 3822179 w 4168421"/>
              <a:gd name="connsiteY5" fmla="*/ 2211105 h 4054373"/>
              <a:gd name="connsiteX6" fmla="*/ 3227537 w 4168421"/>
              <a:gd name="connsiteY6" fmla="*/ 3484145 h 4054373"/>
              <a:gd name="connsiteX7" fmla="*/ 2550556 w 4168421"/>
              <a:gd name="connsiteY7" fmla="*/ 2574830 h 4054373"/>
              <a:gd name="connsiteX8" fmla="*/ 2134889 w 4168421"/>
              <a:gd name="connsiteY8" fmla="*/ 2350280 h 4054373"/>
              <a:gd name="connsiteX9" fmla="*/ 1738779 w 4168421"/>
              <a:gd name="connsiteY9" fmla="*/ 3238629 h 4054373"/>
              <a:gd name="connsiteX10" fmla="*/ 304007 w 4168421"/>
              <a:gd name="connsiteY10" fmla="*/ 3954024 h 4054373"/>
              <a:gd name="connsiteX11" fmla="*/ 13254 w 4168421"/>
              <a:gd name="connsiteY11" fmla="*/ 921572 h 4054373"/>
              <a:gd name="connsiteX12" fmla="*/ 552158 w 4168421"/>
              <a:gd name="connsiteY12" fmla="*/ 208881 h 4054373"/>
              <a:gd name="connsiteX0" fmla="*/ 1256601 w 4214182"/>
              <a:gd name="connsiteY0" fmla="*/ 754470 h 4054373"/>
              <a:gd name="connsiteX1" fmla="*/ 2457584 w 4214182"/>
              <a:gd name="connsiteY1" fmla="*/ 1994190 h 4054373"/>
              <a:gd name="connsiteX2" fmla="*/ 3183696 w 4214182"/>
              <a:gd name="connsiteY2" fmla="*/ 603375 h 4054373"/>
              <a:gd name="connsiteX3" fmla="*/ 4117967 w 4214182"/>
              <a:gd name="connsiteY3" fmla="*/ 147434 h 4054373"/>
              <a:gd name="connsiteX4" fmla="*/ 3986869 w 4214182"/>
              <a:gd name="connsiteY4" fmla="*/ 1460922 h 4054373"/>
              <a:gd name="connsiteX5" fmla="*/ 3867940 w 4214182"/>
              <a:gd name="connsiteY5" fmla="*/ 2211105 h 4054373"/>
              <a:gd name="connsiteX6" fmla="*/ 3273298 w 4214182"/>
              <a:gd name="connsiteY6" fmla="*/ 3484145 h 4054373"/>
              <a:gd name="connsiteX7" fmla="*/ 2596317 w 4214182"/>
              <a:gd name="connsiteY7" fmla="*/ 2574830 h 4054373"/>
              <a:gd name="connsiteX8" fmla="*/ 2180650 w 4214182"/>
              <a:gd name="connsiteY8" fmla="*/ 2350280 h 4054373"/>
              <a:gd name="connsiteX9" fmla="*/ 1784540 w 4214182"/>
              <a:gd name="connsiteY9" fmla="*/ 3238629 h 4054373"/>
              <a:gd name="connsiteX10" fmla="*/ 349768 w 4214182"/>
              <a:gd name="connsiteY10" fmla="*/ 3954024 h 4054373"/>
              <a:gd name="connsiteX11" fmla="*/ 59015 w 4214182"/>
              <a:gd name="connsiteY11" fmla="*/ 921572 h 4054373"/>
              <a:gd name="connsiteX12" fmla="*/ 1256601 w 4214182"/>
              <a:gd name="connsiteY12" fmla="*/ 754470 h 4054373"/>
              <a:gd name="connsiteX0" fmla="*/ 922329 w 3879910"/>
              <a:gd name="connsiteY0" fmla="*/ 754470 h 3996430"/>
              <a:gd name="connsiteX1" fmla="*/ 2123312 w 3879910"/>
              <a:gd name="connsiteY1" fmla="*/ 1994190 h 3996430"/>
              <a:gd name="connsiteX2" fmla="*/ 2849424 w 3879910"/>
              <a:gd name="connsiteY2" fmla="*/ 603375 h 3996430"/>
              <a:gd name="connsiteX3" fmla="*/ 3783695 w 3879910"/>
              <a:gd name="connsiteY3" fmla="*/ 147434 h 3996430"/>
              <a:gd name="connsiteX4" fmla="*/ 3652597 w 3879910"/>
              <a:gd name="connsiteY4" fmla="*/ 1460922 h 3996430"/>
              <a:gd name="connsiteX5" fmla="*/ 3533668 w 3879910"/>
              <a:gd name="connsiteY5" fmla="*/ 2211105 h 3996430"/>
              <a:gd name="connsiteX6" fmla="*/ 2939026 w 3879910"/>
              <a:gd name="connsiteY6" fmla="*/ 3484145 h 3996430"/>
              <a:gd name="connsiteX7" fmla="*/ 2262045 w 3879910"/>
              <a:gd name="connsiteY7" fmla="*/ 2574830 h 3996430"/>
              <a:gd name="connsiteX8" fmla="*/ 1846378 w 3879910"/>
              <a:gd name="connsiteY8" fmla="*/ 2350280 h 3996430"/>
              <a:gd name="connsiteX9" fmla="*/ 1450268 w 3879910"/>
              <a:gd name="connsiteY9" fmla="*/ 3238629 h 3996430"/>
              <a:gd name="connsiteX10" fmla="*/ 15496 w 3879910"/>
              <a:gd name="connsiteY10" fmla="*/ 3954024 h 3996430"/>
              <a:gd name="connsiteX11" fmla="*/ 703618 w 3879910"/>
              <a:gd name="connsiteY11" fmla="*/ 1944550 h 3996430"/>
              <a:gd name="connsiteX12" fmla="*/ 922329 w 3879910"/>
              <a:gd name="connsiteY12" fmla="*/ 754470 h 3996430"/>
              <a:gd name="connsiteX0" fmla="*/ 947674 w 3905255"/>
              <a:gd name="connsiteY0" fmla="*/ 754470 h 3964384"/>
              <a:gd name="connsiteX1" fmla="*/ 2148657 w 3905255"/>
              <a:gd name="connsiteY1" fmla="*/ 1994190 h 3964384"/>
              <a:gd name="connsiteX2" fmla="*/ 2874769 w 3905255"/>
              <a:gd name="connsiteY2" fmla="*/ 603375 h 3964384"/>
              <a:gd name="connsiteX3" fmla="*/ 3809040 w 3905255"/>
              <a:gd name="connsiteY3" fmla="*/ 147434 h 3964384"/>
              <a:gd name="connsiteX4" fmla="*/ 3677942 w 3905255"/>
              <a:gd name="connsiteY4" fmla="*/ 1460922 h 3964384"/>
              <a:gd name="connsiteX5" fmla="*/ 3559013 w 3905255"/>
              <a:gd name="connsiteY5" fmla="*/ 2211105 h 3964384"/>
              <a:gd name="connsiteX6" fmla="*/ 2964371 w 3905255"/>
              <a:gd name="connsiteY6" fmla="*/ 3484145 h 3964384"/>
              <a:gd name="connsiteX7" fmla="*/ 2287390 w 3905255"/>
              <a:gd name="connsiteY7" fmla="*/ 2574830 h 3964384"/>
              <a:gd name="connsiteX8" fmla="*/ 1871723 w 3905255"/>
              <a:gd name="connsiteY8" fmla="*/ 2350280 h 3964384"/>
              <a:gd name="connsiteX9" fmla="*/ 1475613 w 3905255"/>
              <a:gd name="connsiteY9" fmla="*/ 3238629 h 3964384"/>
              <a:gd name="connsiteX10" fmla="*/ 40841 w 3905255"/>
              <a:gd name="connsiteY10" fmla="*/ 3954024 h 3964384"/>
              <a:gd name="connsiteX11" fmla="*/ 421126 w 3905255"/>
              <a:gd name="connsiteY11" fmla="*/ 2688497 h 3964384"/>
              <a:gd name="connsiteX12" fmla="*/ 728963 w 3905255"/>
              <a:gd name="connsiteY12" fmla="*/ 1944550 h 3964384"/>
              <a:gd name="connsiteX13" fmla="*/ 947674 w 3905255"/>
              <a:gd name="connsiteY13" fmla="*/ 754470 h 3964384"/>
              <a:gd name="connsiteX0" fmla="*/ 944860 w 3902441"/>
              <a:gd name="connsiteY0" fmla="*/ 754470 h 3964384"/>
              <a:gd name="connsiteX1" fmla="*/ 2145843 w 3902441"/>
              <a:gd name="connsiteY1" fmla="*/ 1994190 h 3964384"/>
              <a:gd name="connsiteX2" fmla="*/ 2871955 w 3902441"/>
              <a:gd name="connsiteY2" fmla="*/ 603375 h 3964384"/>
              <a:gd name="connsiteX3" fmla="*/ 3806226 w 3902441"/>
              <a:gd name="connsiteY3" fmla="*/ 147434 h 3964384"/>
              <a:gd name="connsiteX4" fmla="*/ 3675128 w 3902441"/>
              <a:gd name="connsiteY4" fmla="*/ 1460922 h 3964384"/>
              <a:gd name="connsiteX5" fmla="*/ 3556199 w 3902441"/>
              <a:gd name="connsiteY5" fmla="*/ 2211105 h 3964384"/>
              <a:gd name="connsiteX6" fmla="*/ 2961557 w 3902441"/>
              <a:gd name="connsiteY6" fmla="*/ 3484145 h 3964384"/>
              <a:gd name="connsiteX7" fmla="*/ 2284576 w 3902441"/>
              <a:gd name="connsiteY7" fmla="*/ 2574830 h 3964384"/>
              <a:gd name="connsiteX8" fmla="*/ 1868909 w 3902441"/>
              <a:gd name="connsiteY8" fmla="*/ 2350280 h 3964384"/>
              <a:gd name="connsiteX9" fmla="*/ 1472799 w 3902441"/>
              <a:gd name="connsiteY9" fmla="*/ 3238629 h 3964384"/>
              <a:gd name="connsiteX10" fmla="*/ 38027 w 3902441"/>
              <a:gd name="connsiteY10" fmla="*/ 3954024 h 3964384"/>
              <a:gd name="connsiteX11" fmla="*/ 418312 w 3902441"/>
              <a:gd name="connsiteY11" fmla="*/ 2688497 h 3964384"/>
              <a:gd name="connsiteX12" fmla="*/ 70674 w 3902441"/>
              <a:gd name="connsiteY12" fmla="*/ 1688252 h 3964384"/>
              <a:gd name="connsiteX13" fmla="*/ 726149 w 3902441"/>
              <a:gd name="connsiteY13" fmla="*/ 1944550 h 3964384"/>
              <a:gd name="connsiteX14" fmla="*/ 944860 w 3902441"/>
              <a:gd name="connsiteY14" fmla="*/ 754470 h 3964384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67851 w 3925432"/>
              <a:gd name="connsiteY0" fmla="*/ 754470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67851 w 3925432"/>
              <a:gd name="connsiteY14" fmla="*/ 754470 h 3958553"/>
              <a:gd name="connsiteX0" fmla="*/ 903813 w 3925432"/>
              <a:gd name="connsiteY0" fmla="*/ 754469 h 3958553"/>
              <a:gd name="connsiteX1" fmla="*/ 2168834 w 3925432"/>
              <a:gd name="connsiteY1" fmla="*/ 1994190 h 3958553"/>
              <a:gd name="connsiteX2" fmla="*/ 2894946 w 3925432"/>
              <a:gd name="connsiteY2" fmla="*/ 603375 h 3958553"/>
              <a:gd name="connsiteX3" fmla="*/ 3829217 w 3925432"/>
              <a:gd name="connsiteY3" fmla="*/ 147434 h 3958553"/>
              <a:gd name="connsiteX4" fmla="*/ 3698119 w 3925432"/>
              <a:gd name="connsiteY4" fmla="*/ 1460922 h 3958553"/>
              <a:gd name="connsiteX5" fmla="*/ 3579190 w 3925432"/>
              <a:gd name="connsiteY5" fmla="*/ 2211105 h 3958553"/>
              <a:gd name="connsiteX6" fmla="*/ 2984548 w 3925432"/>
              <a:gd name="connsiteY6" fmla="*/ 3484145 h 3958553"/>
              <a:gd name="connsiteX7" fmla="*/ 2307567 w 3925432"/>
              <a:gd name="connsiteY7" fmla="*/ 2574830 h 3958553"/>
              <a:gd name="connsiteX8" fmla="*/ 1891900 w 3925432"/>
              <a:gd name="connsiteY8" fmla="*/ 2350280 h 3958553"/>
              <a:gd name="connsiteX9" fmla="*/ 1495790 w 3925432"/>
              <a:gd name="connsiteY9" fmla="*/ 3238629 h 3958553"/>
              <a:gd name="connsiteX10" fmla="*/ 61018 w 3925432"/>
              <a:gd name="connsiteY10" fmla="*/ 3954024 h 3958553"/>
              <a:gd name="connsiteX11" fmla="*/ 285781 w 3925432"/>
              <a:gd name="connsiteY11" fmla="*/ 2893092 h 3958553"/>
              <a:gd name="connsiteX12" fmla="*/ 93665 w 3925432"/>
              <a:gd name="connsiteY12" fmla="*/ 1688252 h 3958553"/>
              <a:gd name="connsiteX13" fmla="*/ 749140 w 3925432"/>
              <a:gd name="connsiteY13" fmla="*/ 1944550 h 3958553"/>
              <a:gd name="connsiteX14" fmla="*/ 903813 w 3925432"/>
              <a:gd name="connsiteY14" fmla="*/ 754469 h 3958553"/>
              <a:gd name="connsiteX0" fmla="*/ 903813 w 3746929"/>
              <a:gd name="connsiteY0" fmla="*/ 159060 h 3363144"/>
              <a:gd name="connsiteX1" fmla="*/ 2168834 w 3746929"/>
              <a:gd name="connsiteY1" fmla="*/ 1398781 h 3363144"/>
              <a:gd name="connsiteX2" fmla="*/ 2894946 w 3746929"/>
              <a:gd name="connsiteY2" fmla="*/ 7966 h 3363144"/>
              <a:gd name="connsiteX3" fmla="*/ 3698119 w 3746929"/>
              <a:gd name="connsiteY3" fmla="*/ 865513 h 3363144"/>
              <a:gd name="connsiteX4" fmla="*/ 3579190 w 3746929"/>
              <a:gd name="connsiteY4" fmla="*/ 1615696 h 3363144"/>
              <a:gd name="connsiteX5" fmla="*/ 2984548 w 3746929"/>
              <a:gd name="connsiteY5" fmla="*/ 2888736 h 3363144"/>
              <a:gd name="connsiteX6" fmla="*/ 2307567 w 3746929"/>
              <a:gd name="connsiteY6" fmla="*/ 1979421 h 3363144"/>
              <a:gd name="connsiteX7" fmla="*/ 1891900 w 3746929"/>
              <a:gd name="connsiteY7" fmla="*/ 1754871 h 3363144"/>
              <a:gd name="connsiteX8" fmla="*/ 1495790 w 3746929"/>
              <a:gd name="connsiteY8" fmla="*/ 2643220 h 3363144"/>
              <a:gd name="connsiteX9" fmla="*/ 61018 w 3746929"/>
              <a:gd name="connsiteY9" fmla="*/ 3358615 h 3363144"/>
              <a:gd name="connsiteX10" fmla="*/ 285781 w 3746929"/>
              <a:gd name="connsiteY10" fmla="*/ 2297683 h 3363144"/>
              <a:gd name="connsiteX11" fmla="*/ 93665 w 3746929"/>
              <a:gd name="connsiteY11" fmla="*/ 1092843 h 3363144"/>
              <a:gd name="connsiteX12" fmla="*/ 749140 w 3746929"/>
              <a:gd name="connsiteY12" fmla="*/ 1349141 h 3363144"/>
              <a:gd name="connsiteX13" fmla="*/ 903813 w 3746929"/>
              <a:gd name="connsiteY13" fmla="*/ 159060 h 3363144"/>
              <a:gd name="connsiteX0" fmla="*/ 903813 w 3800496"/>
              <a:gd name="connsiteY0" fmla="*/ 50 h 3204134"/>
              <a:gd name="connsiteX1" fmla="*/ 2168834 w 3800496"/>
              <a:gd name="connsiteY1" fmla="*/ 1239771 h 3204134"/>
              <a:gd name="connsiteX2" fmla="*/ 3698119 w 3800496"/>
              <a:gd name="connsiteY2" fmla="*/ 706503 h 3204134"/>
              <a:gd name="connsiteX3" fmla="*/ 3579190 w 3800496"/>
              <a:gd name="connsiteY3" fmla="*/ 1456686 h 3204134"/>
              <a:gd name="connsiteX4" fmla="*/ 2984548 w 3800496"/>
              <a:gd name="connsiteY4" fmla="*/ 2729726 h 3204134"/>
              <a:gd name="connsiteX5" fmla="*/ 2307567 w 3800496"/>
              <a:gd name="connsiteY5" fmla="*/ 1820411 h 3204134"/>
              <a:gd name="connsiteX6" fmla="*/ 1891900 w 3800496"/>
              <a:gd name="connsiteY6" fmla="*/ 1595861 h 3204134"/>
              <a:gd name="connsiteX7" fmla="*/ 1495790 w 3800496"/>
              <a:gd name="connsiteY7" fmla="*/ 2484210 h 3204134"/>
              <a:gd name="connsiteX8" fmla="*/ 61018 w 3800496"/>
              <a:gd name="connsiteY8" fmla="*/ 3199605 h 3204134"/>
              <a:gd name="connsiteX9" fmla="*/ 285781 w 3800496"/>
              <a:gd name="connsiteY9" fmla="*/ 2138673 h 3204134"/>
              <a:gd name="connsiteX10" fmla="*/ 93665 w 3800496"/>
              <a:gd name="connsiteY10" fmla="*/ 933833 h 3204134"/>
              <a:gd name="connsiteX11" fmla="*/ 749140 w 3800496"/>
              <a:gd name="connsiteY11" fmla="*/ 1190131 h 3204134"/>
              <a:gd name="connsiteX12" fmla="*/ 903813 w 3800496"/>
              <a:gd name="connsiteY12" fmla="*/ 50 h 3204134"/>
              <a:gd name="connsiteX0" fmla="*/ 903813 w 3602790"/>
              <a:gd name="connsiteY0" fmla="*/ 50 h 3204134"/>
              <a:gd name="connsiteX1" fmla="*/ 2168834 w 3602790"/>
              <a:gd name="connsiteY1" fmla="*/ 1239771 h 3204134"/>
              <a:gd name="connsiteX2" fmla="*/ 3579190 w 3602790"/>
              <a:gd name="connsiteY2" fmla="*/ 1456686 h 3204134"/>
              <a:gd name="connsiteX3" fmla="*/ 2984548 w 3602790"/>
              <a:gd name="connsiteY3" fmla="*/ 2729726 h 3204134"/>
              <a:gd name="connsiteX4" fmla="*/ 2307567 w 3602790"/>
              <a:gd name="connsiteY4" fmla="*/ 1820411 h 3204134"/>
              <a:gd name="connsiteX5" fmla="*/ 1891900 w 3602790"/>
              <a:gd name="connsiteY5" fmla="*/ 1595861 h 3204134"/>
              <a:gd name="connsiteX6" fmla="*/ 1495790 w 3602790"/>
              <a:gd name="connsiteY6" fmla="*/ 2484210 h 3204134"/>
              <a:gd name="connsiteX7" fmla="*/ 61018 w 3602790"/>
              <a:gd name="connsiteY7" fmla="*/ 3199605 h 3204134"/>
              <a:gd name="connsiteX8" fmla="*/ 285781 w 3602790"/>
              <a:gd name="connsiteY8" fmla="*/ 2138673 h 3204134"/>
              <a:gd name="connsiteX9" fmla="*/ 93665 w 3602790"/>
              <a:gd name="connsiteY9" fmla="*/ 933833 h 3204134"/>
              <a:gd name="connsiteX10" fmla="*/ 749140 w 3602790"/>
              <a:gd name="connsiteY10" fmla="*/ 1190131 h 3204134"/>
              <a:gd name="connsiteX11" fmla="*/ 903813 w 3602790"/>
              <a:gd name="connsiteY11" fmla="*/ 50 h 3204134"/>
              <a:gd name="connsiteX0" fmla="*/ 903813 w 2985257"/>
              <a:gd name="connsiteY0" fmla="*/ 50 h 3204134"/>
              <a:gd name="connsiteX1" fmla="*/ 2168834 w 2985257"/>
              <a:gd name="connsiteY1" fmla="*/ 1239771 h 3204134"/>
              <a:gd name="connsiteX2" fmla="*/ 2984548 w 2985257"/>
              <a:gd name="connsiteY2" fmla="*/ 2729726 h 3204134"/>
              <a:gd name="connsiteX3" fmla="*/ 2307567 w 2985257"/>
              <a:gd name="connsiteY3" fmla="*/ 1820411 h 3204134"/>
              <a:gd name="connsiteX4" fmla="*/ 1891900 w 2985257"/>
              <a:gd name="connsiteY4" fmla="*/ 1595861 h 3204134"/>
              <a:gd name="connsiteX5" fmla="*/ 1495790 w 2985257"/>
              <a:gd name="connsiteY5" fmla="*/ 2484210 h 3204134"/>
              <a:gd name="connsiteX6" fmla="*/ 61018 w 2985257"/>
              <a:gd name="connsiteY6" fmla="*/ 3199605 h 3204134"/>
              <a:gd name="connsiteX7" fmla="*/ 285781 w 2985257"/>
              <a:gd name="connsiteY7" fmla="*/ 2138673 h 3204134"/>
              <a:gd name="connsiteX8" fmla="*/ 93665 w 2985257"/>
              <a:gd name="connsiteY8" fmla="*/ 933833 h 3204134"/>
              <a:gd name="connsiteX9" fmla="*/ 749140 w 2985257"/>
              <a:gd name="connsiteY9" fmla="*/ 1190131 h 3204134"/>
              <a:gd name="connsiteX10" fmla="*/ 903813 w 2985257"/>
              <a:gd name="connsiteY10" fmla="*/ 50 h 3204134"/>
              <a:gd name="connsiteX0" fmla="*/ 903813 w 2346102"/>
              <a:gd name="connsiteY0" fmla="*/ 50 h 3204134"/>
              <a:gd name="connsiteX1" fmla="*/ 2168834 w 2346102"/>
              <a:gd name="connsiteY1" fmla="*/ 1239771 h 3204134"/>
              <a:gd name="connsiteX2" fmla="*/ 2307567 w 2346102"/>
              <a:gd name="connsiteY2" fmla="*/ 1820411 h 3204134"/>
              <a:gd name="connsiteX3" fmla="*/ 1891900 w 2346102"/>
              <a:gd name="connsiteY3" fmla="*/ 1595861 h 3204134"/>
              <a:gd name="connsiteX4" fmla="*/ 1495790 w 2346102"/>
              <a:gd name="connsiteY4" fmla="*/ 2484210 h 3204134"/>
              <a:gd name="connsiteX5" fmla="*/ 61018 w 2346102"/>
              <a:gd name="connsiteY5" fmla="*/ 3199605 h 3204134"/>
              <a:gd name="connsiteX6" fmla="*/ 285781 w 2346102"/>
              <a:gd name="connsiteY6" fmla="*/ 2138673 h 3204134"/>
              <a:gd name="connsiteX7" fmla="*/ 93665 w 2346102"/>
              <a:gd name="connsiteY7" fmla="*/ 933833 h 3204134"/>
              <a:gd name="connsiteX8" fmla="*/ 749140 w 2346102"/>
              <a:gd name="connsiteY8" fmla="*/ 1190131 h 3204134"/>
              <a:gd name="connsiteX9" fmla="*/ 903813 w 2346102"/>
              <a:gd name="connsiteY9" fmla="*/ 50 h 3204134"/>
              <a:gd name="connsiteX0" fmla="*/ 903813 w 2214082"/>
              <a:gd name="connsiteY0" fmla="*/ 50 h 3204134"/>
              <a:gd name="connsiteX1" fmla="*/ 2168834 w 2214082"/>
              <a:gd name="connsiteY1" fmla="*/ 1239771 h 3204134"/>
              <a:gd name="connsiteX2" fmla="*/ 1891900 w 2214082"/>
              <a:gd name="connsiteY2" fmla="*/ 1595861 h 3204134"/>
              <a:gd name="connsiteX3" fmla="*/ 1495790 w 2214082"/>
              <a:gd name="connsiteY3" fmla="*/ 2484210 h 3204134"/>
              <a:gd name="connsiteX4" fmla="*/ 61018 w 2214082"/>
              <a:gd name="connsiteY4" fmla="*/ 3199605 h 3204134"/>
              <a:gd name="connsiteX5" fmla="*/ 285781 w 2214082"/>
              <a:gd name="connsiteY5" fmla="*/ 2138673 h 3204134"/>
              <a:gd name="connsiteX6" fmla="*/ 93665 w 2214082"/>
              <a:gd name="connsiteY6" fmla="*/ 933833 h 3204134"/>
              <a:gd name="connsiteX7" fmla="*/ 749140 w 2214082"/>
              <a:gd name="connsiteY7" fmla="*/ 1190131 h 3204134"/>
              <a:gd name="connsiteX8" fmla="*/ 903813 w 2214082"/>
              <a:gd name="connsiteY8" fmla="*/ 50 h 3204134"/>
              <a:gd name="connsiteX0" fmla="*/ 903813 w 1892372"/>
              <a:gd name="connsiteY0" fmla="*/ 1355 h 3205439"/>
              <a:gd name="connsiteX1" fmla="*/ 1446113 w 1892372"/>
              <a:gd name="connsiteY1" fmla="*/ 968282 h 3205439"/>
              <a:gd name="connsiteX2" fmla="*/ 1891900 w 1892372"/>
              <a:gd name="connsiteY2" fmla="*/ 1597166 h 3205439"/>
              <a:gd name="connsiteX3" fmla="*/ 1495790 w 1892372"/>
              <a:gd name="connsiteY3" fmla="*/ 2485515 h 3205439"/>
              <a:gd name="connsiteX4" fmla="*/ 61018 w 1892372"/>
              <a:gd name="connsiteY4" fmla="*/ 3200910 h 3205439"/>
              <a:gd name="connsiteX5" fmla="*/ 285781 w 1892372"/>
              <a:gd name="connsiteY5" fmla="*/ 2139978 h 3205439"/>
              <a:gd name="connsiteX6" fmla="*/ 93665 w 1892372"/>
              <a:gd name="connsiteY6" fmla="*/ 935138 h 3205439"/>
              <a:gd name="connsiteX7" fmla="*/ 749140 w 1892372"/>
              <a:gd name="connsiteY7" fmla="*/ 1191436 h 3205439"/>
              <a:gd name="connsiteX8" fmla="*/ 903813 w 1892372"/>
              <a:gd name="connsiteY8" fmla="*/ 1355 h 3205439"/>
              <a:gd name="connsiteX0" fmla="*/ 903813 w 1965392"/>
              <a:gd name="connsiteY0" fmla="*/ 1355 h 3206136"/>
              <a:gd name="connsiteX1" fmla="*/ 1446113 w 1965392"/>
              <a:gd name="connsiteY1" fmla="*/ 968282 h 3206136"/>
              <a:gd name="connsiteX2" fmla="*/ 1965087 w 1965392"/>
              <a:gd name="connsiteY2" fmla="*/ 1142509 h 3206136"/>
              <a:gd name="connsiteX3" fmla="*/ 1495790 w 1965392"/>
              <a:gd name="connsiteY3" fmla="*/ 2485515 h 3206136"/>
              <a:gd name="connsiteX4" fmla="*/ 61018 w 1965392"/>
              <a:gd name="connsiteY4" fmla="*/ 3200910 h 3206136"/>
              <a:gd name="connsiteX5" fmla="*/ 285781 w 1965392"/>
              <a:gd name="connsiteY5" fmla="*/ 2139978 h 3206136"/>
              <a:gd name="connsiteX6" fmla="*/ 93665 w 1965392"/>
              <a:gd name="connsiteY6" fmla="*/ 935138 h 3206136"/>
              <a:gd name="connsiteX7" fmla="*/ 749140 w 1965392"/>
              <a:gd name="connsiteY7" fmla="*/ 1191436 h 3206136"/>
              <a:gd name="connsiteX8" fmla="*/ 903813 w 1965392"/>
              <a:gd name="connsiteY8" fmla="*/ 1355 h 3206136"/>
              <a:gd name="connsiteX0" fmla="*/ 890066 w 1952682"/>
              <a:gd name="connsiteY0" fmla="*/ 1355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90066 w 1952682"/>
              <a:gd name="connsiteY8" fmla="*/ 1355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826027 w 1952682"/>
              <a:gd name="connsiteY0" fmla="*/ 1356 h 3207048"/>
              <a:gd name="connsiteX1" fmla="*/ 1432366 w 1952682"/>
              <a:gd name="connsiteY1" fmla="*/ 968282 h 3207048"/>
              <a:gd name="connsiteX2" fmla="*/ 1951340 w 1952682"/>
              <a:gd name="connsiteY2" fmla="*/ 1142509 h 3207048"/>
              <a:gd name="connsiteX3" fmla="*/ 1271631 w 1952682"/>
              <a:gd name="connsiteY3" fmla="*/ 2508247 h 3207048"/>
              <a:gd name="connsiteX4" fmla="*/ 47271 w 1952682"/>
              <a:gd name="connsiteY4" fmla="*/ 3200910 h 3207048"/>
              <a:gd name="connsiteX5" fmla="*/ 272034 w 1952682"/>
              <a:gd name="connsiteY5" fmla="*/ 2139978 h 3207048"/>
              <a:gd name="connsiteX6" fmla="*/ 79918 w 1952682"/>
              <a:gd name="connsiteY6" fmla="*/ 935138 h 3207048"/>
              <a:gd name="connsiteX7" fmla="*/ 735393 w 1952682"/>
              <a:gd name="connsiteY7" fmla="*/ 1191436 h 3207048"/>
              <a:gd name="connsiteX8" fmla="*/ 826027 w 1952682"/>
              <a:gd name="connsiteY8" fmla="*/ 1356 h 3207048"/>
              <a:gd name="connsiteX0" fmla="*/ 1259467 w 2386122"/>
              <a:gd name="connsiteY0" fmla="*/ 1356 h 5498115"/>
              <a:gd name="connsiteX1" fmla="*/ 1865806 w 2386122"/>
              <a:gd name="connsiteY1" fmla="*/ 968282 h 5498115"/>
              <a:gd name="connsiteX2" fmla="*/ 2384780 w 2386122"/>
              <a:gd name="connsiteY2" fmla="*/ 1142509 h 5498115"/>
              <a:gd name="connsiteX3" fmla="*/ 1705071 w 2386122"/>
              <a:gd name="connsiteY3" fmla="*/ 2508247 h 5498115"/>
              <a:gd name="connsiteX4" fmla="*/ 23293 w 2386122"/>
              <a:gd name="connsiteY4" fmla="*/ 5496924 h 5498115"/>
              <a:gd name="connsiteX5" fmla="*/ 705474 w 2386122"/>
              <a:gd name="connsiteY5" fmla="*/ 2139978 h 5498115"/>
              <a:gd name="connsiteX6" fmla="*/ 513358 w 2386122"/>
              <a:gd name="connsiteY6" fmla="*/ 935138 h 5498115"/>
              <a:gd name="connsiteX7" fmla="*/ 1168833 w 2386122"/>
              <a:gd name="connsiteY7" fmla="*/ 1191436 h 5498115"/>
              <a:gd name="connsiteX8" fmla="*/ 1259467 w 2386122"/>
              <a:gd name="connsiteY8" fmla="*/ 1356 h 5498115"/>
              <a:gd name="connsiteX0" fmla="*/ 1394630 w 2521285"/>
              <a:gd name="connsiteY0" fmla="*/ 1356 h 5516614"/>
              <a:gd name="connsiteX1" fmla="*/ 2000969 w 2521285"/>
              <a:gd name="connsiteY1" fmla="*/ 968282 h 5516614"/>
              <a:gd name="connsiteX2" fmla="*/ 2519943 w 2521285"/>
              <a:gd name="connsiteY2" fmla="*/ 1142509 h 5516614"/>
              <a:gd name="connsiteX3" fmla="*/ 1840234 w 2521285"/>
              <a:gd name="connsiteY3" fmla="*/ 2508247 h 5516614"/>
              <a:gd name="connsiteX4" fmla="*/ 158456 w 2521285"/>
              <a:gd name="connsiteY4" fmla="*/ 5496924 h 5516614"/>
              <a:gd name="connsiteX5" fmla="*/ 117916 w 2521285"/>
              <a:gd name="connsiteY5" fmla="*/ 3822206 h 5516614"/>
              <a:gd name="connsiteX6" fmla="*/ 648521 w 2521285"/>
              <a:gd name="connsiteY6" fmla="*/ 935138 h 5516614"/>
              <a:gd name="connsiteX7" fmla="*/ 1303996 w 2521285"/>
              <a:gd name="connsiteY7" fmla="*/ 1191436 h 5516614"/>
              <a:gd name="connsiteX8" fmla="*/ 1394630 w 2521285"/>
              <a:gd name="connsiteY8" fmla="*/ 1356 h 5516614"/>
              <a:gd name="connsiteX0" fmla="*/ 1363282 w 2489937"/>
              <a:gd name="connsiteY0" fmla="*/ 1356 h 5518158"/>
              <a:gd name="connsiteX1" fmla="*/ 1969621 w 2489937"/>
              <a:gd name="connsiteY1" fmla="*/ 968282 h 5518158"/>
              <a:gd name="connsiteX2" fmla="*/ 2488595 w 2489937"/>
              <a:gd name="connsiteY2" fmla="*/ 1142509 h 5518158"/>
              <a:gd name="connsiteX3" fmla="*/ 1808886 w 2489937"/>
              <a:gd name="connsiteY3" fmla="*/ 2508247 h 5518158"/>
              <a:gd name="connsiteX4" fmla="*/ 127108 w 2489937"/>
              <a:gd name="connsiteY4" fmla="*/ 5496924 h 5518158"/>
              <a:gd name="connsiteX5" fmla="*/ 86568 w 2489937"/>
              <a:gd name="connsiteY5" fmla="*/ 3822206 h 5518158"/>
              <a:gd name="connsiteX6" fmla="*/ 617173 w 2489937"/>
              <a:gd name="connsiteY6" fmla="*/ 935138 h 5518158"/>
              <a:gd name="connsiteX7" fmla="*/ 1272648 w 2489937"/>
              <a:gd name="connsiteY7" fmla="*/ 1191436 h 5518158"/>
              <a:gd name="connsiteX8" fmla="*/ 1363282 w 2489937"/>
              <a:gd name="connsiteY8" fmla="*/ 1356 h 5518158"/>
              <a:gd name="connsiteX0" fmla="*/ 1342953 w 2469608"/>
              <a:gd name="connsiteY0" fmla="*/ 1356 h 5589552"/>
              <a:gd name="connsiteX1" fmla="*/ 1949292 w 2469608"/>
              <a:gd name="connsiteY1" fmla="*/ 968282 h 5589552"/>
              <a:gd name="connsiteX2" fmla="*/ 2468266 w 2469608"/>
              <a:gd name="connsiteY2" fmla="*/ 1142509 h 5589552"/>
              <a:gd name="connsiteX3" fmla="*/ 1788557 w 2469608"/>
              <a:gd name="connsiteY3" fmla="*/ 2508247 h 5589552"/>
              <a:gd name="connsiteX4" fmla="*/ 106779 w 2469608"/>
              <a:gd name="connsiteY4" fmla="*/ 5496924 h 5589552"/>
              <a:gd name="connsiteX5" fmla="*/ 66239 w 2469608"/>
              <a:gd name="connsiteY5" fmla="*/ 3822206 h 5589552"/>
              <a:gd name="connsiteX6" fmla="*/ 596844 w 2469608"/>
              <a:gd name="connsiteY6" fmla="*/ 935138 h 5589552"/>
              <a:gd name="connsiteX7" fmla="*/ 1252319 w 2469608"/>
              <a:gd name="connsiteY7" fmla="*/ 1191436 h 5589552"/>
              <a:gd name="connsiteX8" fmla="*/ 1342953 w 2469608"/>
              <a:gd name="connsiteY8" fmla="*/ 1356 h 5589552"/>
              <a:gd name="connsiteX0" fmla="*/ 1342953 w 2469608"/>
              <a:gd name="connsiteY0" fmla="*/ 1356 h 5496924"/>
              <a:gd name="connsiteX1" fmla="*/ 1949292 w 2469608"/>
              <a:gd name="connsiteY1" fmla="*/ 968282 h 5496924"/>
              <a:gd name="connsiteX2" fmla="*/ 2468266 w 2469608"/>
              <a:gd name="connsiteY2" fmla="*/ 1142509 h 5496924"/>
              <a:gd name="connsiteX3" fmla="*/ 1788557 w 2469608"/>
              <a:gd name="connsiteY3" fmla="*/ 2508247 h 5496924"/>
              <a:gd name="connsiteX4" fmla="*/ 106779 w 2469608"/>
              <a:gd name="connsiteY4" fmla="*/ 5496924 h 5496924"/>
              <a:gd name="connsiteX5" fmla="*/ 66239 w 2469608"/>
              <a:gd name="connsiteY5" fmla="*/ 3822206 h 5496924"/>
              <a:gd name="connsiteX6" fmla="*/ 596844 w 2469608"/>
              <a:gd name="connsiteY6" fmla="*/ 935138 h 5496924"/>
              <a:gd name="connsiteX7" fmla="*/ 1252319 w 2469608"/>
              <a:gd name="connsiteY7" fmla="*/ 1191436 h 5496924"/>
              <a:gd name="connsiteX8" fmla="*/ 1342953 w 2469608"/>
              <a:gd name="connsiteY8" fmla="*/ 1356 h 5496924"/>
              <a:gd name="connsiteX0" fmla="*/ 1342953 w 2496321"/>
              <a:gd name="connsiteY0" fmla="*/ 1356 h 5496924"/>
              <a:gd name="connsiteX1" fmla="*/ 1949292 w 2496321"/>
              <a:gd name="connsiteY1" fmla="*/ 968282 h 5496924"/>
              <a:gd name="connsiteX2" fmla="*/ 2468266 w 2496321"/>
              <a:gd name="connsiteY2" fmla="*/ 1142509 h 5496924"/>
              <a:gd name="connsiteX3" fmla="*/ 1038391 w 2496321"/>
              <a:gd name="connsiteY3" fmla="*/ 3713086 h 5496924"/>
              <a:gd name="connsiteX4" fmla="*/ 106779 w 2496321"/>
              <a:gd name="connsiteY4" fmla="*/ 5496924 h 5496924"/>
              <a:gd name="connsiteX5" fmla="*/ 66239 w 2496321"/>
              <a:gd name="connsiteY5" fmla="*/ 3822206 h 5496924"/>
              <a:gd name="connsiteX6" fmla="*/ 596844 w 2496321"/>
              <a:gd name="connsiteY6" fmla="*/ 935138 h 5496924"/>
              <a:gd name="connsiteX7" fmla="*/ 1252319 w 2496321"/>
              <a:gd name="connsiteY7" fmla="*/ 1191436 h 5496924"/>
              <a:gd name="connsiteX8" fmla="*/ 1342953 w 2496321"/>
              <a:gd name="connsiteY8" fmla="*/ 1356 h 5496924"/>
              <a:gd name="connsiteX0" fmla="*/ 1342953 w 2496321"/>
              <a:gd name="connsiteY0" fmla="*/ 1356 h 5496924"/>
              <a:gd name="connsiteX1" fmla="*/ 1949292 w 2496321"/>
              <a:gd name="connsiteY1" fmla="*/ 968282 h 5496924"/>
              <a:gd name="connsiteX2" fmla="*/ 2468266 w 2496321"/>
              <a:gd name="connsiteY2" fmla="*/ 1142509 h 5496924"/>
              <a:gd name="connsiteX3" fmla="*/ 1038391 w 2496321"/>
              <a:gd name="connsiteY3" fmla="*/ 3713086 h 5496924"/>
              <a:gd name="connsiteX4" fmla="*/ 106779 w 2496321"/>
              <a:gd name="connsiteY4" fmla="*/ 5496924 h 5496924"/>
              <a:gd name="connsiteX5" fmla="*/ 66239 w 2496321"/>
              <a:gd name="connsiteY5" fmla="*/ 3822206 h 5496924"/>
              <a:gd name="connsiteX6" fmla="*/ 596844 w 2496321"/>
              <a:gd name="connsiteY6" fmla="*/ 935138 h 5496924"/>
              <a:gd name="connsiteX7" fmla="*/ 1252319 w 2496321"/>
              <a:gd name="connsiteY7" fmla="*/ 1191436 h 5496924"/>
              <a:gd name="connsiteX8" fmla="*/ 1342953 w 2496321"/>
              <a:gd name="connsiteY8" fmla="*/ 1356 h 5496924"/>
              <a:gd name="connsiteX0" fmla="*/ 1342953 w 1982146"/>
              <a:gd name="connsiteY0" fmla="*/ 1356 h 5496924"/>
              <a:gd name="connsiteX1" fmla="*/ 1949292 w 1982146"/>
              <a:gd name="connsiteY1" fmla="*/ 968282 h 5496924"/>
              <a:gd name="connsiteX2" fmla="*/ 1461946 w 1982146"/>
              <a:gd name="connsiteY2" fmla="*/ 3120265 h 5496924"/>
              <a:gd name="connsiteX3" fmla="*/ 1038391 w 1982146"/>
              <a:gd name="connsiteY3" fmla="*/ 3713086 h 5496924"/>
              <a:gd name="connsiteX4" fmla="*/ 106779 w 1982146"/>
              <a:gd name="connsiteY4" fmla="*/ 5496924 h 5496924"/>
              <a:gd name="connsiteX5" fmla="*/ 66239 w 1982146"/>
              <a:gd name="connsiteY5" fmla="*/ 3822206 h 5496924"/>
              <a:gd name="connsiteX6" fmla="*/ 596844 w 1982146"/>
              <a:gd name="connsiteY6" fmla="*/ 935138 h 5496924"/>
              <a:gd name="connsiteX7" fmla="*/ 1252319 w 1982146"/>
              <a:gd name="connsiteY7" fmla="*/ 1191436 h 5496924"/>
              <a:gd name="connsiteX8" fmla="*/ 1342953 w 1982146"/>
              <a:gd name="connsiteY8" fmla="*/ 1356 h 5496924"/>
              <a:gd name="connsiteX0" fmla="*/ 1342953 w 1903871"/>
              <a:gd name="connsiteY0" fmla="*/ 14065 h 5509633"/>
              <a:gd name="connsiteX1" fmla="*/ 1866956 w 1903871"/>
              <a:gd name="connsiteY1" fmla="*/ 617266 h 5509633"/>
              <a:gd name="connsiteX2" fmla="*/ 1461946 w 1903871"/>
              <a:gd name="connsiteY2" fmla="*/ 3132974 h 5509633"/>
              <a:gd name="connsiteX3" fmla="*/ 1038391 w 1903871"/>
              <a:gd name="connsiteY3" fmla="*/ 3725795 h 5509633"/>
              <a:gd name="connsiteX4" fmla="*/ 106779 w 1903871"/>
              <a:gd name="connsiteY4" fmla="*/ 5509633 h 5509633"/>
              <a:gd name="connsiteX5" fmla="*/ 66239 w 1903871"/>
              <a:gd name="connsiteY5" fmla="*/ 3834915 h 5509633"/>
              <a:gd name="connsiteX6" fmla="*/ 596844 w 1903871"/>
              <a:gd name="connsiteY6" fmla="*/ 947847 h 5509633"/>
              <a:gd name="connsiteX7" fmla="*/ 1252319 w 1903871"/>
              <a:gd name="connsiteY7" fmla="*/ 1204145 h 5509633"/>
              <a:gd name="connsiteX8" fmla="*/ 1342953 w 1903871"/>
              <a:gd name="connsiteY8" fmla="*/ 14065 h 5509633"/>
              <a:gd name="connsiteX0" fmla="*/ 1599107 w 1903871"/>
              <a:gd name="connsiteY0" fmla="*/ 22938 h 5313911"/>
              <a:gd name="connsiteX1" fmla="*/ 1866956 w 1903871"/>
              <a:gd name="connsiteY1" fmla="*/ 421544 h 5313911"/>
              <a:gd name="connsiteX2" fmla="*/ 1461946 w 1903871"/>
              <a:gd name="connsiteY2" fmla="*/ 2937252 h 5313911"/>
              <a:gd name="connsiteX3" fmla="*/ 1038391 w 1903871"/>
              <a:gd name="connsiteY3" fmla="*/ 3530073 h 5313911"/>
              <a:gd name="connsiteX4" fmla="*/ 106779 w 1903871"/>
              <a:gd name="connsiteY4" fmla="*/ 5313911 h 5313911"/>
              <a:gd name="connsiteX5" fmla="*/ 66239 w 1903871"/>
              <a:gd name="connsiteY5" fmla="*/ 3639193 h 5313911"/>
              <a:gd name="connsiteX6" fmla="*/ 596844 w 1903871"/>
              <a:gd name="connsiteY6" fmla="*/ 752125 h 5313911"/>
              <a:gd name="connsiteX7" fmla="*/ 1252319 w 1903871"/>
              <a:gd name="connsiteY7" fmla="*/ 1008423 h 5313911"/>
              <a:gd name="connsiteX8" fmla="*/ 1599107 w 1903871"/>
              <a:gd name="connsiteY8" fmla="*/ 22938 h 531391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596844 w 1903871"/>
              <a:gd name="connsiteY6" fmla="*/ 737065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670031 w 1903871"/>
              <a:gd name="connsiteY6" fmla="*/ 987127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903871"/>
              <a:gd name="connsiteY0" fmla="*/ 7878 h 5298851"/>
              <a:gd name="connsiteX1" fmla="*/ 1866956 w 1903871"/>
              <a:gd name="connsiteY1" fmla="*/ 406484 h 5298851"/>
              <a:gd name="connsiteX2" fmla="*/ 1461946 w 1903871"/>
              <a:gd name="connsiteY2" fmla="*/ 2922192 h 5298851"/>
              <a:gd name="connsiteX3" fmla="*/ 1038391 w 1903871"/>
              <a:gd name="connsiteY3" fmla="*/ 3515013 h 5298851"/>
              <a:gd name="connsiteX4" fmla="*/ 106779 w 1903871"/>
              <a:gd name="connsiteY4" fmla="*/ 5298851 h 5298851"/>
              <a:gd name="connsiteX5" fmla="*/ 66239 w 1903871"/>
              <a:gd name="connsiteY5" fmla="*/ 3624133 h 5298851"/>
              <a:gd name="connsiteX6" fmla="*/ 670031 w 1903871"/>
              <a:gd name="connsiteY6" fmla="*/ 987127 h 5298851"/>
              <a:gd name="connsiteX7" fmla="*/ 1151687 w 1903871"/>
              <a:gd name="connsiteY7" fmla="*/ 697836 h 5298851"/>
              <a:gd name="connsiteX8" fmla="*/ 1599107 w 1903871"/>
              <a:gd name="connsiteY8" fmla="*/ 7878 h 5298851"/>
              <a:gd name="connsiteX0" fmla="*/ 1599107 w 1617135"/>
              <a:gd name="connsiteY0" fmla="*/ 23007 h 5313980"/>
              <a:gd name="connsiteX1" fmla="*/ 1546763 w 1617135"/>
              <a:gd name="connsiteY1" fmla="*/ 1649185 h 5313980"/>
              <a:gd name="connsiteX2" fmla="*/ 1461946 w 1617135"/>
              <a:gd name="connsiteY2" fmla="*/ 2937321 h 5313980"/>
              <a:gd name="connsiteX3" fmla="*/ 1038391 w 1617135"/>
              <a:gd name="connsiteY3" fmla="*/ 3530142 h 5313980"/>
              <a:gd name="connsiteX4" fmla="*/ 106779 w 1617135"/>
              <a:gd name="connsiteY4" fmla="*/ 5313980 h 5313980"/>
              <a:gd name="connsiteX5" fmla="*/ 66239 w 1617135"/>
              <a:gd name="connsiteY5" fmla="*/ 3639262 h 5313980"/>
              <a:gd name="connsiteX6" fmla="*/ 670031 w 1617135"/>
              <a:gd name="connsiteY6" fmla="*/ 1002256 h 5313980"/>
              <a:gd name="connsiteX7" fmla="*/ 1151687 w 1617135"/>
              <a:gd name="connsiteY7" fmla="*/ 712965 h 5313980"/>
              <a:gd name="connsiteX8" fmla="*/ 1599107 w 1617135"/>
              <a:gd name="connsiteY8" fmla="*/ 23007 h 5313980"/>
              <a:gd name="connsiteX0" fmla="*/ 1599107 w 1609241"/>
              <a:gd name="connsiteY0" fmla="*/ 23007 h 5313980"/>
              <a:gd name="connsiteX1" fmla="*/ 1546763 w 1609241"/>
              <a:gd name="connsiteY1" fmla="*/ 1649185 h 5313980"/>
              <a:gd name="connsiteX2" fmla="*/ 1370462 w 1609241"/>
              <a:gd name="connsiteY2" fmla="*/ 4073962 h 5313980"/>
              <a:gd name="connsiteX3" fmla="*/ 1038391 w 1609241"/>
              <a:gd name="connsiteY3" fmla="*/ 3530142 h 5313980"/>
              <a:gd name="connsiteX4" fmla="*/ 106779 w 1609241"/>
              <a:gd name="connsiteY4" fmla="*/ 5313980 h 5313980"/>
              <a:gd name="connsiteX5" fmla="*/ 66239 w 1609241"/>
              <a:gd name="connsiteY5" fmla="*/ 3639262 h 5313980"/>
              <a:gd name="connsiteX6" fmla="*/ 670031 w 1609241"/>
              <a:gd name="connsiteY6" fmla="*/ 1002256 h 5313980"/>
              <a:gd name="connsiteX7" fmla="*/ 1151687 w 1609241"/>
              <a:gd name="connsiteY7" fmla="*/ 712965 h 5313980"/>
              <a:gd name="connsiteX8" fmla="*/ 1599107 w 1609241"/>
              <a:gd name="connsiteY8" fmla="*/ 23007 h 5313980"/>
              <a:gd name="connsiteX0" fmla="*/ 1599107 w 1599513"/>
              <a:gd name="connsiteY0" fmla="*/ 77637 h 5368610"/>
              <a:gd name="connsiteX1" fmla="*/ 1254016 w 1599513"/>
              <a:gd name="connsiteY1" fmla="*/ 2794990 h 5368610"/>
              <a:gd name="connsiteX2" fmla="*/ 1370462 w 1599513"/>
              <a:gd name="connsiteY2" fmla="*/ 4128592 h 5368610"/>
              <a:gd name="connsiteX3" fmla="*/ 1038391 w 1599513"/>
              <a:gd name="connsiteY3" fmla="*/ 3584772 h 5368610"/>
              <a:gd name="connsiteX4" fmla="*/ 106779 w 1599513"/>
              <a:gd name="connsiteY4" fmla="*/ 5368610 h 5368610"/>
              <a:gd name="connsiteX5" fmla="*/ 66239 w 1599513"/>
              <a:gd name="connsiteY5" fmla="*/ 3693892 h 5368610"/>
              <a:gd name="connsiteX6" fmla="*/ 670031 w 1599513"/>
              <a:gd name="connsiteY6" fmla="*/ 1056886 h 5368610"/>
              <a:gd name="connsiteX7" fmla="*/ 1151687 w 1599513"/>
              <a:gd name="connsiteY7" fmla="*/ 767595 h 5368610"/>
              <a:gd name="connsiteX8" fmla="*/ 1599107 w 1599513"/>
              <a:gd name="connsiteY8" fmla="*/ 77637 h 5368610"/>
              <a:gd name="connsiteX0" fmla="*/ 1260617 w 1392937"/>
              <a:gd name="connsiteY0" fmla="*/ 1399389 h 4689874"/>
              <a:gd name="connsiteX1" fmla="*/ 1254016 w 1392937"/>
              <a:gd name="connsiteY1" fmla="*/ 2116254 h 4689874"/>
              <a:gd name="connsiteX2" fmla="*/ 1370462 w 1392937"/>
              <a:gd name="connsiteY2" fmla="*/ 3449856 h 4689874"/>
              <a:gd name="connsiteX3" fmla="*/ 1038391 w 1392937"/>
              <a:gd name="connsiteY3" fmla="*/ 2906036 h 4689874"/>
              <a:gd name="connsiteX4" fmla="*/ 106779 w 1392937"/>
              <a:gd name="connsiteY4" fmla="*/ 4689874 h 4689874"/>
              <a:gd name="connsiteX5" fmla="*/ 66239 w 1392937"/>
              <a:gd name="connsiteY5" fmla="*/ 3015156 h 4689874"/>
              <a:gd name="connsiteX6" fmla="*/ 670031 w 1392937"/>
              <a:gd name="connsiteY6" fmla="*/ 378150 h 4689874"/>
              <a:gd name="connsiteX7" fmla="*/ 1151687 w 1392937"/>
              <a:gd name="connsiteY7" fmla="*/ 88859 h 4689874"/>
              <a:gd name="connsiteX8" fmla="*/ 1260617 w 1392937"/>
              <a:gd name="connsiteY8" fmla="*/ 1399389 h 4689874"/>
              <a:gd name="connsiteX0" fmla="*/ 1260617 w 1392937"/>
              <a:gd name="connsiteY0" fmla="*/ 1104435 h 4394920"/>
              <a:gd name="connsiteX1" fmla="*/ 1254016 w 1392937"/>
              <a:gd name="connsiteY1" fmla="*/ 1821300 h 4394920"/>
              <a:gd name="connsiteX2" fmla="*/ 1370462 w 1392937"/>
              <a:gd name="connsiteY2" fmla="*/ 3154902 h 4394920"/>
              <a:gd name="connsiteX3" fmla="*/ 1038391 w 1392937"/>
              <a:gd name="connsiteY3" fmla="*/ 2611082 h 4394920"/>
              <a:gd name="connsiteX4" fmla="*/ 106779 w 1392937"/>
              <a:gd name="connsiteY4" fmla="*/ 4394920 h 4394920"/>
              <a:gd name="connsiteX5" fmla="*/ 66239 w 1392937"/>
              <a:gd name="connsiteY5" fmla="*/ 2720202 h 4394920"/>
              <a:gd name="connsiteX6" fmla="*/ 670031 w 1392937"/>
              <a:gd name="connsiteY6" fmla="*/ 83196 h 4394920"/>
              <a:gd name="connsiteX7" fmla="*/ 1069352 w 1392937"/>
              <a:gd name="connsiteY7" fmla="*/ 998745 h 4394920"/>
              <a:gd name="connsiteX8" fmla="*/ 1260617 w 1392937"/>
              <a:gd name="connsiteY8" fmla="*/ 1104435 h 4394920"/>
              <a:gd name="connsiteX0" fmla="*/ 1260617 w 1392937"/>
              <a:gd name="connsiteY0" fmla="*/ 147623 h 3438108"/>
              <a:gd name="connsiteX1" fmla="*/ 1254016 w 1392937"/>
              <a:gd name="connsiteY1" fmla="*/ 864488 h 3438108"/>
              <a:gd name="connsiteX2" fmla="*/ 1370462 w 1392937"/>
              <a:gd name="connsiteY2" fmla="*/ 2198090 h 3438108"/>
              <a:gd name="connsiteX3" fmla="*/ 1038391 w 1392937"/>
              <a:gd name="connsiteY3" fmla="*/ 1654270 h 3438108"/>
              <a:gd name="connsiteX4" fmla="*/ 106779 w 1392937"/>
              <a:gd name="connsiteY4" fmla="*/ 3438108 h 3438108"/>
              <a:gd name="connsiteX5" fmla="*/ 66239 w 1392937"/>
              <a:gd name="connsiteY5" fmla="*/ 1763390 h 3438108"/>
              <a:gd name="connsiteX6" fmla="*/ 304096 w 1392937"/>
              <a:gd name="connsiteY6" fmla="*/ 672215 h 3438108"/>
              <a:gd name="connsiteX7" fmla="*/ 1069352 w 1392937"/>
              <a:gd name="connsiteY7" fmla="*/ 41933 h 3438108"/>
              <a:gd name="connsiteX8" fmla="*/ 1260617 w 1392937"/>
              <a:gd name="connsiteY8" fmla="*/ 147623 h 3438108"/>
              <a:gd name="connsiteX0" fmla="*/ 1862209 w 1994529"/>
              <a:gd name="connsiteY0" fmla="*/ 147623 h 3438108"/>
              <a:gd name="connsiteX1" fmla="*/ 1855608 w 1994529"/>
              <a:gd name="connsiteY1" fmla="*/ 864488 h 3438108"/>
              <a:gd name="connsiteX2" fmla="*/ 1972054 w 1994529"/>
              <a:gd name="connsiteY2" fmla="*/ 2198090 h 3438108"/>
              <a:gd name="connsiteX3" fmla="*/ 1639983 w 1994529"/>
              <a:gd name="connsiteY3" fmla="*/ 1654270 h 3438108"/>
              <a:gd name="connsiteX4" fmla="*/ 708371 w 1994529"/>
              <a:gd name="connsiteY4" fmla="*/ 3438108 h 3438108"/>
              <a:gd name="connsiteX5" fmla="*/ 0 w 1994529"/>
              <a:gd name="connsiteY5" fmla="*/ 1740658 h 3438108"/>
              <a:gd name="connsiteX6" fmla="*/ 905688 w 1994529"/>
              <a:gd name="connsiteY6" fmla="*/ 672215 h 3438108"/>
              <a:gd name="connsiteX7" fmla="*/ 1670944 w 1994529"/>
              <a:gd name="connsiteY7" fmla="*/ 41933 h 3438108"/>
              <a:gd name="connsiteX8" fmla="*/ 1862209 w 1994529"/>
              <a:gd name="connsiteY8" fmla="*/ 147623 h 3438108"/>
              <a:gd name="connsiteX0" fmla="*/ 1862209 w 1994529"/>
              <a:gd name="connsiteY0" fmla="*/ 147623 h 2869788"/>
              <a:gd name="connsiteX1" fmla="*/ 1855608 w 1994529"/>
              <a:gd name="connsiteY1" fmla="*/ 864488 h 2869788"/>
              <a:gd name="connsiteX2" fmla="*/ 1972054 w 1994529"/>
              <a:gd name="connsiteY2" fmla="*/ 2198090 h 2869788"/>
              <a:gd name="connsiteX3" fmla="*/ 1639983 w 1994529"/>
              <a:gd name="connsiteY3" fmla="*/ 1654270 h 2869788"/>
              <a:gd name="connsiteX4" fmla="*/ 873041 w 1994529"/>
              <a:gd name="connsiteY4" fmla="*/ 2869788 h 2869788"/>
              <a:gd name="connsiteX5" fmla="*/ 0 w 1994529"/>
              <a:gd name="connsiteY5" fmla="*/ 1740658 h 2869788"/>
              <a:gd name="connsiteX6" fmla="*/ 905688 w 1994529"/>
              <a:gd name="connsiteY6" fmla="*/ 672215 h 2869788"/>
              <a:gd name="connsiteX7" fmla="*/ 1670944 w 1994529"/>
              <a:gd name="connsiteY7" fmla="*/ 41933 h 2869788"/>
              <a:gd name="connsiteX8" fmla="*/ 1862209 w 1994529"/>
              <a:gd name="connsiteY8" fmla="*/ 147623 h 2869788"/>
              <a:gd name="connsiteX0" fmla="*/ 1862209 w 1994529"/>
              <a:gd name="connsiteY0" fmla="*/ 147623 h 2893041"/>
              <a:gd name="connsiteX1" fmla="*/ 1855608 w 1994529"/>
              <a:gd name="connsiteY1" fmla="*/ 864488 h 2893041"/>
              <a:gd name="connsiteX2" fmla="*/ 1972054 w 1994529"/>
              <a:gd name="connsiteY2" fmla="*/ 2198090 h 2893041"/>
              <a:gd name="connsiteX3" fmla="*/ 1639983 w 1994529"/>
              <a:gd name="connsiteY3" fmla="*/ 1654270 h 2893041"/>
              <a:gd name="connsiteX4" fmla="*/ 873041 w 1994529"/>
              <a:gd name="connsiteY4" fmla="*/ 2869788 h 2893041"/>
              <a:gd name="connsiteX5" fmla="*/ 0 w 1994529"/>
              <a:gd name="connsiteY5" fmla="*/ 1740658 h 2893041"/>
              <a:gd name="connsiteX6" fmla="*/ 905688 w 1994529"/>
              <a:gd name="connsiteY6" fmla="*/ 672215 h 2893041"/>
              <a:gd name="connsiteX7" fmla="*/ 1670944 w 1994529"/>
              <a:gd name="connsiteY7" fmla="*/ 41933 h 2893041"/>
              <a:gd name="connsiteX8" fmla="*/ 1862209 w 1994529"/>
              <a:gd name="connsiteY8" fmla="*/ 147623 h 2893041"/>
              <a:gd name="connsiteX0" fmla="*/ 1862209 w 1884405"/>
              <a:gd name="connsiteY0" fmla="*/ 147623 h 2893041"/>
              <a:gd name="connsiteX1" fmla="*/ 1855608 w 1884405"/>
              <a:gd name="connsiteY1" fmla="*/ 864488 h 2893041"/>
              <a:gd name="connsiteX2" fmla="*/ 1639983 w 1884405"/>
              <a:gd name="connsiteY2" fmla="*/ 1654270 h 2893041"/>
              <a:gd name="connsiteX3" fmla="*/ 873041 w 1884405"/>
              <a:gd name="connsiteY3" fmla="*/ 2869788 h 2893041"/>
              <a:gd name="connsiteX4" fmla="*/ 0 w 1884405"/>
              <a:gd name="connsiteY4" fmla="*/ 1740658 h 2893041"/>
              <a:gd name="connsiteX5" fmla="*/ 905688 w 1884405"/>
              <a:gd name="connsiteY5" fmla="*/ 672215 h 2893041"/>
              <a:gd name="connsiteX6" fmla="*/ 1670944 w 1884405"/>
              <a:gd name="connsiteY6" fmla="*/ 41933 h 2893041"/>
              <a:gd name="connsiteX7" fmla="*/ 1862209 w 1884405"/>
              <a:gd name="connsiteY7" fmla="*/ 147623 h 2893041"/>
              <a:gd name="connsiteX0" fmla="*/ 1862209 w 1884405"/>
              <a:gd name="connsiteY0" fmla="*/ 147623 h 2903471"/>
              <a:gd name="connsiteX1" fmla="*/ 1855608 w 1884405"/>
              <a:gd name="connsiteY1" fmla="*/ 864488 h 2903471"/>
              <a:gd name="connsiteX2" fmla="*/ 1685725 w 1884405"/>
              <a:gd name="connsiteY2" fmla="*/ 2108927 h 2903471"/>
              <a:gd name="connsiteX3" fmla="*/ 873041 w 1884405"/>
              <a:gd name="connsiteY3" fmla="*/ 2869788 h 2903471"/>
              <a:gd name="connsiteX4" fmla="*/ 0 w 1884405"/>
              <a:gd name="connsiteY4" fmla="*/ 1740658 h 2903471"/>
              <a:gd name="connsiteX5" fmla="*/ 905688 w 1884405"/>
              <a:gd name="connsiteY5" fmla="*/ 672215 h 2903471"/>
              <a:gd name="connsiteX6" fmla="*/ 1670944 w 1884405"/>
              <a:gd name="connsiteY6" fmla="*/ 41933 h 2903471"/>
              <a:gd name="connsiteX7" fmla="*/ 1862209 w 1884405"/>
              <a:gd name="connsiteY7" fmla="*/ 147623 h 2903471"/>
              <a:gd name="connsiteX0" fmla="*/ 1862209 w 1884405"/>
              <a:gd name="connsiteY0" fmla="*/ 147623 h 2918605"/>
              <a:gd name="connsiteX1" fmla="*/ 1855608 w 1884405"/>
              <a:gd name="connsiteY1" fmla="*/ 864488 h 2918605"/>
              <a:gd name="connsiteX2" fmla="*/ 1685725 w 1884405"/>
              <a:gd name="connsiteY2" fmla="*/ 2108927 h 2918605"/>
              <a:gd name="connsiteX3" fmla="*/ 873041 w 1884405"/>
              <a:gd name="connsiteY3" fmla="*/ 2869788 h 2918605"/>
              <a:gd name="connsiteX4" fmla="*/ 0 w 1884405"/>
              <a:gd name="connsiteY4" fmla="*/ 1740658 h 2918605"/>
              <a:gd name="connsiteX5" fmla="*/ 905688 w 1884405"/>
              <a:gd name="connsiteY5" fmla="*/ 672215 h 2918605"/>
              <a:gd name="connsiteX6" fmla="*/ 1670944 w 1884405"/>
              <a:gd name="connsiteY6" fmla="*/ 41933 h 2918605"/>
              <a:gd name="connsiteX7" fmla="*/ 1862209 w 1884405"/>
              <a:gd name="connsiteY7" fmla="*/ 147623 h 2918605"/>
              <a:gd name="connsiteX0" fmla="*/ 1862209 w 1884645"/>
              <a:gd name="connsiteY0" fmla="*/ 147623 h 2903619"/>
              <a:gd name="connsiteX1" fmla="*/ 1855608 w 1884645"/>
              <a:gd name="connsiteY1" fmla="*/ 864488 h 2903619"/>
              <a:gd name="connsiteX2" fmla="*/ 1777209 w 1884645"/>
              <a:gd name="connsiteY2" fmla="*/ 1790668 h 2903619"/>
              <a:gd name="connsiteX3" fmla="*/ 873041 w 1884645"/>
              <a:gd name="connsiteY3" fmla="*/ 2869788 h 2903619"/>
              <a:gd name="connsiteX4" fmla="*/ 0 w 1884645"/>
              <a:gd name="connsiteY4" fmla="*/ 1740658 h 2903619"/>
              <a:gd name="connsiteX5" fmla="*/ 905688 w 1884645"/>
              <a:gd name="connsiteY5" fmla="*/ 672215 h 2903619"/>
              <a:gd name="connsiteX6" fmla="*/ 1670944 w 1884645"/>
              <a:gd name="connsiteY6" fmla="*/ 41933 h 2903619"/>
              <a:gd name="connsiteX7" fmla="*/ 1862209 w 1884645"/>
              <a:gd name="connsiteY7" fmla="*/ 147623 h 2903619"/>
              <a:gd name="connsiteX0" fmla="*/ 1862209 w 1884645"/>
              <a:gd name="connsiteY0" fmla="*/ 147623 h 2899762"/>
              <a:gd name="connsiteX1" fmla="*/ 1855608 w 1884645"/>
              <a:gd name="connsiteY1" fmla="*/ 864488 h 2899762"/>
              <a:gd name="connsiteX2" fmla="*/ 1777209 w 1884645"/>
              <a:gd name="connsiteY2" fmla="*/ 1790668 h 2899762"/>
              <a:gd name="connsiteX3" fmla="*/ 873041 w 1884645"/>
              <a:gd name="connsiteY3" fmla="*/ 2869788 h 2899762"/>
              <a:gd name="connsiteX4" fmla="*/ 0 w 1884645"/>
              <a:gd name="connsiteY4" fmla="*/ 1740658 h 2899762"/>
              <a:gd name="connsiteX5" fmla="*/ 905688 w 1884645"/>
              <a:gd name="connsiteY5" fmla="*/ 672215 h 2899762"/>
              <a:gd name="connsiteX6" fmla="*/ 1670944 w 1884645"/>
              <a:gd name="connsiteY6" fmla="*/ 41933 h 2899762"/>
              <a:gd name="connsiteX7" fmla="*/ 1862209 w 1884645"/>
              <a:gd name="connsiteY7" fmla="*/ 147623 h 2899762"/>
              <a:gd name="connsiteX0" fmla="*/ 1862209 w 1924215"/>
              <a:gd name="connsiteY0" fmla="*/ 149306 h 2901445"/>
              <a:gd name="connsiteX1" fmla="*/ 1910499 w 1924215"/>
              <a:gd name="connsiteY1" fmla="*/ 911638 h 2901445"/>
              <a:gd name="connsiteX2" fmla="*/ 1777209 w 1924215"/>
              <a:gd name="connsiteY2" fmla="*/ 1792351 h 2901445"/>
              <a:gd name="connsiteX3" fmla="*/ 873041 w 1924215"/>
              <a:gd name="connsiteY3" fmla="*/ 2871471 h 2901445"/>
              <a:gd name="connsiteX4" fmla="*/ 0 w 1924215"/>
              <a:gd name="connsiteY4" fmla="*/ 1742341 h 2901445"/>
              <a:gd name="connsiteX5" fmla="*/ 905688 w 1924215"/>
              <a:gd name="connsiteY5" fmla="*/ 673898 h 2901445"/>
              <a:gd name="connsiteX6" fmla="*/ 1670944 w 1924215"/>
              <a:gd name="connsiteY6" fmla="*/ 43616 h 2901445"/>
              <a:gd name="connsiteX7" fmla="*/ 1862209 w 1924215"/>
              <a:gd name="connsiteY7" fmla="*/ 149306 h 2901445"/>
              <a:gd name="connsiteX0" fmla="*/ 1862209 w 1924215"/>
              <a:gd name="connsiteY0" fmla="*/ 149306 h 2910743"/>
              <a:gd name="connsiteX1" fmla="*/ 1910499 w 1924215"/>
              <a:gd name="connsiteY1" fmla="*/ 911638 h 2910743"/>
              <a:gd name="connsiteX2" fmla="*/ 1694874 w 1924215"/>
              <a:gd name="connsiteY2" fmla="*/ 2065145 h 2910743"/>
              <a:gd name="connsiteX3" fmla="*/ 873041 w 1924215"/>
              <a:gd name="connsiteY3" fmla="*/ 2871471 h 2910743"/>
              <a:gd name="connsiteX4" fmla="*/ 0 w 1924215"/>
              <a:gd name="connsiteY4" fmla="*/ 1742341 h 2910743"/>
              <a:gd name="connsiteX5" fmla="*/ 905688 w 1924215"/>
              <a:gd name="connsiteY5" fmla="*/ 673898 h 2910743"/>
              <a:gd name="connsiteX6" fmla="*/ 1670944 w 1924215"/>
              <a:gd name="connsiteY6" fmla="*/ 43616 h 2910743"/>
              <a:gd name="connsiteX7" fmla="*/ 1862209 w 1924215"/>
              <a:gd name="connsiteY7" fmla="*/ 149306 h 2910743"/>
              <a:gd name="connsiteX0" fmla="*/ 1862209 w 1942401"/>
              <a:gd name="connsiteY0" fmla="*/ 149306 h 2910743"/>
              <a:gd name="connsiteX1" fmla="*/ 1910499 w 1942401"/>
              <a:gd name="connsiteY1" fmla="*/ 911638 h 2910743"/>
              <a:gd name="connsiteX2" fmla="*/ 1694874 w 1942401"/>
              <a:gd name="connsiteY2" fmla="*/ 2065145 h 2910743"/>
              <a:gd name="connsiteX3" fmla="*/ 873041 w 1942401"/>
              <a:gd name="connsiteY3" fmla="*/ 2871471 h 2910743"/>
              <a:gd name="connsiteX4" fmla="*/ 0 w 1942401"/>
              <a:gd name="connsiteY4" fmla="*/ 1742341 h 2910743"/>
              <a:gd name="connsiteX5" fmla="*/ 905688 w 1942401"/>
              <a:gd name="connsiteY5" fmla="*/ 673898 h 2910743"/>
              <a:gd name="connsiteX6" fmla="*/ 1240971 w 1942401"/>
              <a:gd name="connsiteY6" fmla="*/ 43616 h 2910743"/>
              <a:gd name="connsiteX7" fmla="*/ 1862209 w 1942401"/>
              <a:gd name="connsiteY7" fmla="*/ 149306 h 2910743"/>
              <a:gd name="connsiteX0" fmla="*/ 1862209 w 1942401"/>
              <a:gd name="connsiteY0" fmla="*/ 199321 h 2892559"/>
              <a:gd name="connsiteX1" fmla="*/ 1910499 w 1942401"/>
              <a:gd name="connsiteY1" fmla="*/ 893454 h 2892559"/>
              <a:gd name="connsiteX2" fmla="*/ 1694874 w 1942401"/>
              <a:gd name="connsiteY2" fmla="*/ 2046961 h 2892559"/>
              <a:gd name="connsiteX3" fmla="*/ 873041 w 1942401"/>
              <a:gd name="connsiteY3" fmla="*/ 2853287 h 2892559"/>
              <a:gd name="connsiteX4" fmla="*/ 0 w 1942401"/>
              <a:gd name="connsiteY4" fmla="*/ 1724157 h 2892559"/>
              <a:gd name="connsiteX5" fmla="*/ 905688 w 1942401"/>
              <a:gd name="connsiteY5" fmla="*/ 655714 h 2892559"/>
              <a:gd name="connsiteX6" fmla="*/ 1240971 w 1942401"/>
              <a:gd name="connsiteY6" fmla="*/ 25432 h 2892559"/>
              <a:gd name="connsiteX7" fmla="*/ 1862209 w 1942401"/>
              <a:gd name="connsiteY7" fmla="*/ 199321 h 2892559"/>
              <a:gd name="connsiteX0" fmla="*/ 1862209 w 1939330"/>
              <a:gd name="connsiteY0" fmla="*/ 261448 h 2954686"/>
              <a:gd name="connsiteX1" fmla="*/ 1910499 w 1939330"/>
              <a:gd name="connsiteY1" fmla="*/ 955581 h 2954686"/>
              <a:gd name="connsiteX2" fmla="*/ 1694874 w 1939330"/>
              <a:gd name="connsiteY2" fmla="*/ 2109088 h 2954686"/>
              <a:gd name="connsiteX3" fmla="*/ 873041 w 1939330"/>
              <a:gd name="connsiteY3" fmla="*/ 2915414 h 2954686"/>
              <a:gd name="connsiteX4" fmla="*/ 0 w 1939330"/>
              <a:gd name="connsiteY4" fmla="*/ 1786284 h 2954686"/>
              <a:gd name="connsiteX5" fmla="*/ 905688 w 1939330"/>
              <a:gd name="connsiteY5" fmla="*/ 717841 h 2954686"/>
              <a:gd name="connsiteX6" fmla="*/ 1295861 w 1939330"/>
              <a:gd name="connsiteY6" fmla="*/ 19361 h 2954686"/>
              <a:gd name="connsiteX7" fmla="*/ 1862209 w 1939330"/>
              <a:gd name="connsiteY7" fmla="*/ 261448 h 2954686"/>
              <a:gd name="connsiteX0" fmla="*/ 1853061 w 1935791"/>
              <a:gd name="connsiteY0" fmla="*/ 130316 h 3005417"/>
              <a:gd name="connsiteX1" fmla="*/ 1910499 w 1935791"/>
              <a:gd name="connsiteY1" fmla="*/ 1006312 h 3005417"/>
              <a:gd name="connsiteX2" fmla="*/ 1694874 w 1935791"/>
              <a:gd name="connsiteY2" fmla="*/ 2159819 h 3005417"/>
              <a:gd name="connsiteX3" fmla="*/ 873041 w 1935791"/>
              <a:gd name="connsiteY3" fmla="*/ 2966145 h 3005417"/>
              <a:gd name="connsiteX4" fmla="*/ 0 w 1935791"/>
              <a:gd name="connsiteY4" fmla="*/ 1837015 h 3005417"/>
              <a:gd name="connsiteX5" fmla="*/ 905688 w 1935791"/>
              <a:gd name="connsiteY5" fmla="*/ 768572 h 3005417"/>
              <a:gd name="connsiteX6" fmla="*/ 1295861 w 1935791"/>
              <a:gd name="connsiteY6" fmla="*/ 70092 h 3005417"/>
              <a:gd name="connsiteX7" fmla="*/ 1853061 w 1935791"/>
              <a:gd name="connsiteY7" fmla="*/ 130316 h 3005417"/>
              <a:gd name="connsiteX0" fmla="*/ 1853061 w 1971296"/>
              <a:gd name="connsiteY0" fmla="*/ 127937 h 3003038"/>
              <a:gd name="connsiteX1" fmla="*/ 1956241 w 1971296"/>
              <a:gd name="connsiteY1" fmla="*/ 958466 h 3003038"/>
              <a:gd name="connsiteX2" fmla="*/ 1694874 w 1971296"/>
              <a:gd name="connsiteY2" fmla="*/ 2157440 h 3003038"/>
              <a:gd name="connsiteX3" fmla="*/ 873041 w 1971296"/>
              <a:gd name="connsiteY3" fmla="*/ 2963766 h 3003038"/>
              <a:gd name="connsiteX4" fmla="*/ 0 w 1971296"/>
              <a:gd name="connsiteY4" fmla="*/ 1834636 h 3003038"/>
              <a:gd name="connsiteX5" fmla="*/ 905688 w 1971296"/>
              <a:gd name="connsiteY5" fmla="*/ 766193 h 3003038"/>
              <a:gd name="connsiteX6" fmla="*/ 1295861 w 1971296"/>
              <a:gd name="connsiteY6" fmla="*/ 67713 h 3003038"/>
              <a:gd name="connsiteX7" fmla="*/ 1853061 w 1971296"/>
              <a:gd name="connsiteY7" fmla="*/ 127937 h 3003038"/>
              <a:gd name="connsiteX0" fmla="*/ 1853061 w 1972569"/>
              <a:gd name="connsiteY0" fmla="*/ 143641 h 3018742"/>
              <a:gd name="connsiteX1" fmla="*/ 1956241 w 1972569"/>
              <a:gd name="connsiteY1" fmla="*/ 974170 h 3018742"/>
              <a:gd name="connsiteX2" fmla="*/ 1694874 w 1972569"/>
              <a:gd name="connsiteY2" fmla="*/ 2173144 h 3018742"/>
              <a:gd name="connsiteX3" fmla="*/ 873041 w 1972569"/>
              <a:gd name="connsiteY3" fmla="*/ 2979470 h 3018742"/>
              <a:gd name="connsiteX4" fmla="*/ 0 w 1972569"/>
              <a:gd name="connsiteY4" fmla="*/ 1850340 h 3018742"/>
              <a:gd name="connsiteX5" fmla="*/ 905688 w 1972569"/>
              <a:gd name="connsiteY5" fmla="*/ 781897 h 3018742"/>
              <a:gd name="connsiteX6" fmla="*/ 1250120 w 1972569"/>
              <a:gd name="connsiteY6" fmla="*/ 60685 h 3018742"/>
              <a:gd name="connsiteX7" fmla="*/ 1853061 w 1972569"/>
              <a:gd name="connsiteY7" fmla="*/ 143641 h 3018742"/>
              <a:gd name="connsiteX0" fmla="*/ 1853061 w 1972569"/>
              <a:gd name="connsiteY0" fmla="*/ 146954 h 3022055"/>
              <a:gd name="connsiteX1" fmla="*/ 1956241 w 1972569"/>
              <a:gd name="connsiteY1" fmla="*/ 977483 h 3022055"/>
              <a:gd name="connsiteX2" fmla="*/ 1694874 w 1972569"/>
              <a:gd name="connsiteY2" fmla="*/ 2176457 h 3022055"/>
              <a:gd name="connsiteX3" fmla="*/ 873041 w 1972569"/>
              <a:gd name="connsiteY3" fmla="*/ 2982783 h 3022055"/>
              <a:gd name="connsiteX4" fmla="*/ 0 w 1972569"/>
              <a:gd name="connsiteY4" fmla="*/ 1853653 h 3022055"/>
              <a:gd name="connsiteX5" fmla="*/ 859946 w 1972569"/>
              <a:gd name="connsiteY5" fmla="*/ 830676 h 3022055"/>
              <a:gd name="connsiteX6" fmla="*/ 1250120 w 1972569"/>
              <a:gd name="connsiteY6" fmla="*/ 63998 h 3022055"/>
              <a:gd name="connsiteX7" fmla="*/ 1853061 w 1972569"/>
              <a:gd name="connsiteY7" fmla="*/ 146954 h 3022055"/>
              <a:gd name="connsiteX0" fmla="*/ 1450533 w 1570041"/>
              <a:gd name="connsiteY0" fmla="*/ 146954 h 7009304"/>
              <a:gd name="connsiteX1" fmla="*/ 1553713 w 1570041"/>
              <a:gd name="connsiteY1" fmla="*/ 977483 h 7009304"/>
              <a:gd name="connsiteX2" fmla="*/ 1292346 w 1570041"/>
              <a:gd name="connsiteY2" fmla="*/ 2176457 h 7009304"/>
              <a:gd name="connsiteX3" fmla="*/ 470513 w 1570041"/>
              <a:gd name="connsiteY3" fmla="*/ 2982783 h 7009304"/>
              <a:gd name="connsiteX4" fmla="*/ 0 w 1570041"/>
              <a:gd name="connsiteY4" fmla="*/ 6991270 h 7009304"/>
              <a:gd name="connsiteX5" fmla="*/ 457418 w 1570041"/>
              <a:gd name="connsiteY5" fmla="*/ 830676 h 7009304"/>
              <a:gd name="connsiteX6" fmla="*/ 847592 w 1570041"/>
              <a:gd name="connsiteY6" fmla="*/ 63998 h 7009304"/>
              <a:gd name="connsiteX7" fmla="*/ 1450533 w 1570041"/>
              <a:gd name="connsiteY7" fmla="*/ 146954 h 7009304"/>
              <a:gd name="connsiteX0" fmla="*/ 1450533 w 1570041"/>
              <a:gd name="connsiteY0" fmla="*/ 146954 h 7047660"/>
              <a:gd name="connsiteX1" fmla="*/ 1553713 w 1570041"/>
              <a:gd name="connsiteY1" fmla="*/ 977483 h 7047660"/>
              <a:gd name="connsiteX2" fmla="*/ 1292346 w 1570041"/>
              <a:gd name="connsiteY2" fmla="*/ 2176457 h 7047660"/>
              <a:gd name="connsiteX3" fmla="*/ 324139 w 1570041"/>
              <a:gd name="connsiteY3" fmla="*/ 6529103 h 7047660"/>
              <a:gd name="connsiteX4" fmla="*/ 0 w 1570041"/>
              <a:gd name="connsiteY4" fmla="*/ 6991270 h 7047660"/>
              <a:gd name="connsiteX5" fmla="*/ 457418 w 1570041"/>
              <a:gd name="connsiteY5" fmla="*/ 830676 h 7047660"/>
              <a:gd name="connsiteX6" fmla="*/ 847592 w 1570041"/>
              <a:gd name="connsiteY6" fmla="*/ 63998 h 7047660"/>
              <a:gd name="connsiteX7" fmla="*/ 1450533 w 1570041"/>
              <a:gd name="connsiteY7" fmla="*/ 146954 h 7047660"/>
              <a:gd name="connsiteX0" fmla="*/ 1450533 w 1570041"/>
              <a:gd name="connsiteY0" fmla="*/ 146954 h 7350702"/>
              <a:gd name="connsiteX1" fmla="*/ 1553713 w 1570041"/>
              <a:gd name="connsiteY1" fmla="*/ 977483 h 7350702"/>
              <a:gd name="connsiteX2" fmla="*/ 1292346 w 1570041"/>
              <a:gd name="connsiteY2" fmla="*/ 2176457 h 7350702"/>
              <a:gd name="connsiteX3" fmla="*/ 324139 w 1570041"/>
              <a:gd name="connsiteY3" fmla="*/ 6529103 h 7350702"/>
              <a:gd name="connsiteX4" fmla="*/ 0 w 1570041"/>
              <a:gd name="connsiteY4" fmla="*/ 6991270 h 7350702"/>
              <a:gd name="connsiteX5" fmla="*/ 457418 w 1570041"/>
              <a:gd name="connsiteY5" fmla="*/ 830676 h 7350702"/>
              <a:gd name="connsiteX6" fmla="*/ 847592 w 1570041"/>
              <a:gd name="connsiteY6" fmla="*/ 63998 h 7350702"/>
              <a:gd name="connsiteX7" fmla="*/ 1450533 w 1570041"/>
              <a:gd name="connsiteY7" fmla="*/ 146954 h 7350702"/>
              <a:gd name="connsiteX0" fmla="*/ 1450533 w 1570041"/>
              <a:gd name="connsiteY0" fmla="*/ 146954 h 7350702"/>
              <a:gd name="connsiteX1" fmla="*/ 1553713 w 1570041"/>
              <a:gd name="connsiteY1" fmla="*/ 977483 h 7350702"/>
              <a:gd name="connsiteX2" fmla="*/ 1292346 w 1570041"/>
              <a:gd name="connsiteY2" fmla="*/ 2176457 h 7350702"/>
              <a:gd name="connsiteX3" fmla="*/ 324139 w 1570041"/>
              <a:gd name="connsiteY3" fmla="*/ 6529103 h 7350702"/>
              <a:gd name="connsiteX4" fmla="*/ 0 w 1570041"/>
              <a:gd name="connsiteY4" fmla="*/ 6991270 h 7350702"/>
              <a:gd name="connsiteX5" fmla="*/ 457418 w 1570041"/>
              <a:gd name="connsiteY5" fmla="*/ 830676 h 7350702"/>
              <a:gd name="connsiteX6" fmla="*/ 847592 w 1570041"/>
              <a:gd name="connsiteY6" fmla="*/ 63998 h 7350702"/>
              <a:gd name="connsiteX7" fmla="*/ 1450533 w 1570041"/>
              <a:gd name="connsiteY7" fmla="*/ 146954 h 7350702"/>
              <a:gd name="connsiteX0" fmla="*/ 1450533 w 1714875"/>
              <a:gd name="connsiteY0" fmla="*/ 196806 h 7400554"/>
              <a:gd name="connsiteX1" fmla="*/ 1709235 w 1714875"/>
              <a:gd name="connsiteY1" fmla="*/ 1913915 h 7400554"/>
              <a:gd name="connsiteX2" fmla="*/ 1292346 w 1714875"/>
              <a:gd name="connsiteY2" fmla="*/ 2226309 h 7400554"/>
              <a:gd name="connsiteX3" fmla="*/ 324139 w 1714875"/>
              <a:gd name="connsiteY3" fmla="*/ 6578955 h 7400554"/>
              <a:gd name="connsiteX4" fmla="*/ 0 w 1714875"/>
              <a:gd name="connsiteY4" fmla="*/ 7041122 h 7400554"/>
              <a:gd name="connsiteX5" fmla="*/ 457418 w 1714875"/>
              <a:gd name="connsiteY5" fmla="*/ 880528 h 7400554"/>
              <a:gd name="connsiteX6" fmla="*/ 847592 w 1714875"/>
              <a:gd name="connsiteY6" fmla="*/ 113850 h 7400554"/>
              <a:gd name="connsiteX7" fmla="*/ 1450533 w 1714875"/>
              <a:gd name="connsiteY7" fmla="*/ 196806 h 7400554"/>
              <a:gd name="connsiteX0" fmla="*/ 1450533 w 1714875"/>
              <a:gd name="connsiteY0" fmla="*/ 196806 h 7400554"/>
              <a:gd name="connsiteX1" fmla="*/ 1709235 w 1714875"/>
              <a:gd name="connsiteY1" fmla="*/ 1913915 h 7400554"/>
              <a:gd name="connsiteX2" fmla="*/ 1237456 w 1714875"/>
              <a:gd name="connsiteY2" fmla="*/ 2658232 h 7400554"/>
              <a:gd name="connsiteX3" fmla="*/ 324139 w 1714875"/>
              <a:gd name="connsiteY3" fmla="*/ 6578955 h 7400554"/>
              <a:gd name="connsiteX4" fmla="*/ 0 w 1714875"/>
              <a:gd name="connsiteY4" fmla="*/ 7041122 h 7400554"/>
              <a:gd name="connsiteX5" fmla="*/ 457418 w 1714875"/>
              <a:gd name="connsiteY5" fmla="*/ 880528 h 7400554"/>
              <a:gd name="connsiteX6" fmla="*/ 847592 w 1714875"/>
              <a:gd name="connsiteY6" fmla="*/ 113850 h 7400554"/>
              <a:gd name="connsiteX7" fmla="*/ 1450533 w 1714875"/>
              <a:gd name="connsiteY7" fmla="*/ 196806 h 7400554"/>
              <a:gd name="connsiteX0" fmla="*/ 1450533 w 1714875"/>
              <a:gd name="connsiteY0" fmla="*/ 196806 h 7400554"/>
              <a:gd name="connsiteX1" fmla="*/ 1709235 w 1714875"/>
              <a:gd name="connsiteY1" fmla="*/ 1913915 h 7400554"/>
              <a:gd name="connsiteX2" fmla="*/ 1237456 w 1714875"/>
              <a:gd name="connsiteY2" fmla="*/ 2658232 h 7400554"/>
              <a:gd name="connsiteX3" fmla="*/ 324139 w 1714875"/>
              <a:gd name="connsiteY3" fmla="*/ 6578955 h 7400554"/>
              <a:gd name="connsiteX4" fmla="*/ 0 w 1714875"/>
              <a:gd name="connsiteY4" fmla="*/ 7041122 h 7400554"/>
              <a:gd name="connsiteX5" fmla="*/ 457418 w 1714875"/>
              <a:gd name="connsiteY5" fmla="*/ 880528 h 7400554"/>
              <a:gd name="connsiteX6" fmla="*/ 847592 w 1714875"/>
              <a:gd name="connsiteY6" fmla="*/ 113850 h 7400554"/>
              <a:gd name="connsiteX7" fmla="*/ 1450533 w 1714875"/>
              <a:gd name="connsiteY7" fmla="*/ 196806 h 7400554"/>
              <a:gd name="connsiteX0" fmla="*/ 1249269 w 1711937"/>
              <a:gd name="connsiteY0" fmla="*/ 585151 h 7288778"/>
              <a:gd name="connsiteX1" fmla="*/ 1709235 w 1711937"/>
              <a:gd name="connsiteY1" fmla="*/ 1802139 h 7288778"/>
              <a:gd name="connsiteX2" fmla="*/ 1237456 w 1711937"/>
              <a:gd name="connsiteY2" fmla="*/ 2546456 h 7288778"/>
              <a:gd name="connsiteX3" fmla="*/ 324139 w 1711937"/>
              <a:gd name="connsiteY3" fmla="*/ 6467179 h 7288778"/>
              <a:gd name="connsiteX4" fmla="*/ 0 w 1711937"/>
              <a:gd name="connsiteY4" fmla="*/ 6929346 h 7288778"/>
              <a:gd name="connsiteX5" fmla="*/ 457418 w 1711937"/>
              <a:gd name="connsiteY5" fmla="*/ 768752 h 7288778"/>
              <a:gd name="connsiteX6" fmla="*/ 847592 w 1711937"/>
              <a:gd name="connsiteY6" fmla="*/ 2074 h 7288778"/>
              <a:gd name="connsiteX7" fmla="*/ 1249269 w 1711937"/>
              <a:gd name="connsiteY7" fmla="*/ 585151 h 7288778"/>
              <a:gd name="connsiteX0" fmla="*/ 1249269 w 1742044"/>
              <a:gd name="connsiteY0" fmla="*/ 585456 h 7289083"/>
              <a:gd name="connsiteX1" fmla="*/ 1709235 w 1742044"/>
              <a:gd name="connsiteY1" fmla="*/ 1802444 h 7289083"/>
              <a:gd name="connsiteX2" fmla="*/ 1237456 w 1742044"/>
              <a:gd name="connsiteY2" fmla="*/ 2546761 h 7289083"/>
              <a:gd name="connsiteX3" fmla="*/ 324139 w 1742044"/>
              <a:gd name="connsiteY3" fmla="*/ 6467484 h 7289083"/>
              <a:gd name="connsiteX4" fmla="*/ 0 w 1742044"/>
              <a:gd name="connsiteY4" fmla="*/ 6929651 h 7289083"/>
              <a:gd name="connsiteX5" fmla="*/ 457418 w 1742044"/>
              <a:gd name="connsiteY5" fmla="*/ 769057 h 7289083"/>
              <a:gd name="connsiteX6" fmla="*/ 847592 w 1742044"/>
              <a:gd name="connsiteY6" fmla="*/ 2379 h 7289083"/>
              <a:gd name="connsiteX7" fmla="*/ 1249269 w 1742044"/>
              <a:gd name="connsiteY7" fmla="*/ 585456 h 7289083"/>
              <a:gd name="connsiteX0" fmla="*/ 1249269 w 1742044"/>
              <a:gd name="connsiteY0" fmla="*/ 600580 h 7304207"/>
              <a:gd name="connsiteX1" fmla="*/ 1709235 w 1742044"/>
              <a:gd name="connsiteY1" fmla="*/ 1817568 h 7304207"/>
              <a:gd name="connsiteX2" fmla="*/ 1237456 w 1742044"/>
              <a:gd name="connsiteY2" fmla="*/ 2561885 h 7304207"/>
              <a:gd name="connsiteX3" fmla="*/ 324139 w 1742044"/>
              <a:gd name="connsiteY3" fmla="*/ 6482608 h 7304207"/>
              <a:gd name="connsiteX4" fmla="*/ 0 w 1742044"/>
              <a:gd name="connsiteY4" fmla="*/ 6944775 h 7304207"/>
              <a:gd name="connsiteX5" fmla="*/ 457418 w 1742044"/>
              <a:gd name="connsiteY5" fmla="*/ 784181 h 7304207"/>
              <a:gd name="connsiteX6" fmla="*/ 847592 w 1742044"/>
              <a:gd name="connsiteY6" fmla="*/ 17503 h 7304207"/>
              <a:gd name="connsiteX7" fmla="*/ 1249269 w 1742044"/>
              <a:gd name="connsiteY7" fmla="*/ 600580 h 7304207"/>
              <a:gd name="connsiteX0" fmla="*/ 1249269 w 1742044"/>
              <a:gd name="connsiteY0" fmla="*/ 607654 h 7311281"/>
              <a:gd name="connsiteX1" fmla="*/ 1709235 w 1742044"/>
              <a:gd name="connsiteY1" fmla="*/ 1824642 h 7311281"/>
              <a:gd name="connsiteX2" fmla="*/ 1237456 w 1742044"/>
              <a:gd name="connsiteY2" fmla="*/ 2568959 h 7311281"/>
              <a:gd name="connsiteX3" fmla="*/ 324139 w 1742044"/>
              <a:gd name="connsiteY3" fmla="*/ 6489682 h 7311281"/>
              <a:gd name="connsiteX4" fmla="*/ 0 w 1742044"/>
              <a:gd name="connsiteY4" fmla="*/ 6951849 h 7311281"/>
              <a:gd name="connsiteX5" fmla="*/ 457418 w 1742044"/>
              <a:gd name="connsiteY5" fmla="*/ 791255 h 7311281"/>
              <a:gd name="connsiteX6" fmla="*/ 847592 w 1742044"/>
              <a:gd name="connsiteY6" fmla="*/ 24577 h 7311281"/>
              <a:gd name="connsiteX7" fmla="*/ 1249269 w 1742044"/>
              <a:gd name="connsiteY7" fmla="*/ 607654 h 7311281"/>
              <a:gd name="connsiteX0" fmla="*/ 1249269 w 1742044"/>
              <a:gd name="connsiteY0" fmla="*/ 617119 h 7320746"/>
              <a:gd name="connsiteX1" fmla="*/ 1709235 w 1742044"/>
              <a:gd name="connsiteY1" fmla="*/ 1834107 h 7320746"/>
              <a:gd name="connsiteX2" fmla="*/ 1237456 w 1742044"/>
              <a:gd name="connsiteY2" fmla="*/ 2578424 h 7320746"/>
              <a:gd name="connsiteX3" fmla="*/ 324139 w 1742044"/>
              <a:gd name="connsiteY3" fmla="*/ 6499147 h 7320746"/>
              <a:gd name="connsiteX4" fmla="*/ 0 w 1742044"/>
              <a:gd name="connsiteY4" fmla="*/ 6961314 h 7320746"/>
              <a:gd name="connsiteX5" fmla="*/ 676979 w 1742044"/>
              <a:gd name="connsiteY5" fmla="*/ 1369040 h 7320746"/>
              <a:gd name="connsiteX6" fmla="*/ 847592 w 1742044"/>
              <a:gd name="connsiteY6" fmla="*/ 34042 h 7320746"/>
              <a:gd name="connsiteX7" fmla="*/ 1249269 w 1742044"/>
              <a:gd name="connsiteY7" fmla="*/ 617119 h 7320746"/>
              <a:gd name="connsiteX0" fmla="*/ 1249269 w 1742044"/>
              <a:gd name="connsiteY0" fmla="*/ 617119 h 7320746"/>
              <a:gd name="connsiteX1" fmla="*/ 1709235 w 1742044"/>
              <a:gd name="connsiteY1" fmla="*/ 1834107 h 7320746"/>
              <a:gd name="connsiteX2" fmla="*/ 1237456 w 1742044"/>
              <a:gd name="connsiteY2" fmla="*/ 2578424 h 7320746"/>
              <a:gd name="connsiteX3" fmla="*/ 324139 w 1742044"/>
              <a:gd name="connsiteY3" fmla="*/ 6499147 h 7320746"/>
              <a:gd name="connsiteX4" fmla="*/ 0 w 1742044"/>
              <a:gd name="connsiteY4" fmla="*/ 6961314 h 7320746"/>
              <a:gd name="connsiteX5" fmla="*/ 676979 w 1742044"/>
              <a:gd name="connsiteY5" fmla="*/ 1369040 h 7320746"/>
              <a:gd name="connsiteX6" fmla="*/ 847592 w 1742044"/>
              <a:gd name="connsiteY6" fmla="*/ 34042 h 7320746"/>
              <a:gd name="connsiteX7" fmla="*/ 1249269 w 1742044"/>
              <a:gd name="connsiteY7" fmla="*/ 617119 h 7320746"/>
              <a:gd name="connsiteX0" fmla="*/ 1249269 w 1742044"/>
              <a:gd name="connsiteY0" fmla="*/ 617119 h 7320746"/>
              <a:gd name="connsiteX1" fmla="*/ 1709235 w 1742044"/>
              <a:gd name="connsiteY1" fmla="*/ 1834107 h 7320746"/>
              <a:gd name="connsiteX2" fmla="*/ 1237456 w 1742044"/>
              <a:gd name="connsiteY2" fmla="*/ 2578424 h 7320746"/>
              <a:gd name="connsiteX3" fmla="*/ 324139 w 1742044"/>
              <a:gd name="connsiteY3" fmla="*/ 6499147 h 7320746"/>
              <a:gd name="connsiteX4" fmla="*/ 0 w 1742044"/>
              <a:gd name="connsiteY4" fmla="*/ 6961314 h 7320746"/>
              <a:gd name="connsiteX5" fmla="*/ 676979 w 1742044"/>
              <a:gd name="connsiteY5" fmla="*/ 1369040 h 7320746"/>
              <a:gd name="connsiteX6" fmla="*/ 847592 w 1742044"/>
              <a:gd name="connsiteY6" fmla="*/ 34042 h 7320746"/>
              <a:gd name="connsiteX7" fmla="*/ 1249269 w 1742044"/>
              <a:gd name="connsiteY7" fmla="*/ 617119 h 7320746"/>
              <a:gd name="connsiteX0" fmla="*/ 1249269 w 1742044"/>
              <a:gd name="connsiteY0" fmla="*/ 643193 h 7346820"/>
              <a:gd name="connsiteX1" fmla="*/ 1709235 w 1742044"/>
              <a:gd name="connsiteY1" fmla="*/ 1860181 h 7346820"/>
              <a:gd name="connsiteX2" fmla="*/ 1237456 w 1742044"/>
              <a:gd name="connsiteY2" fmla="*/ 2604498 h 7346820"/>
              <a:gd name="connsiteX3" fmla="*/ 324139 w 1742044"/>
              <a:gd name="connsiteY3" fmla="*/ 6525221 h 7346820"/>
              <a:gd name="connsiteX4" fmla="*/ 0 w 1742044"/>
              <a:gd name="connsiteY4" fmla="*/ 6987388 h 7346820"/>
              <a:gd name="connsiteX5" fmla="*/ 676979 w 1742044"/>
              <a:gd name="connsiteY5" fmla="*/ 1395114 h 7346820"/>
              <a:gd name="connsiteX6" fmla="*/ 847592 w 1742044"/>
              <a:gd name="connsiteY6" fmla="*/ 60116 h 7346820"/>
              <a:gd name="connsiteX7" fmla="*/ 1249269 w 1742044"/>
              <a:gd name="connsiteY7" fmla="*/ 643193 h 7346820"/>
              <a:gd name="connsiteX0" fmla="*/ 1249269 w 1742044"/>
              <a:gd name="connsiteY0" fmla="*/ 766838 h 7470465"/>
              <a:gd name="connsiteX1" fmla="*/ 1709235 w 1742044"/>
              <a:gd name="connsiteY1" fmla="*/ 1983826 h 7470465"/>
              <a:gd name="connsiteX2" fmla="*/ 1237456 w 1742044"/>
              <a:gd name="connsiteY2" fmla="*/ 2728143 h 7470465"/>
              <a:gd name="connsiteX3" fmla="*/ 324139 w 1742044"/>
              <a:gd name="connsiteY3" fmla="*/ 6648866 h 7470465"/>
              <a:gd name="connsiteX4" fmla="*/ 0 w 1742044"/>
              <a:gd name="connsiteY4" fmla="*/ 7111033 h 7470465"/>
              <a:gd name="connsiteX5" fmla="*/ 676979 w 1742044"/>
              <a:gd name="connsiteY5" fmla="*/ 1518759 h 7470465"/>
              <a:gd name="connsiteX6" fmla="*/ 829295 w 1742044"/>
              <a:gd name="connsiteY6" fmla="*/ 47363 h 7470465"/>
              <a:gd name="connsiteX7" fmla="*/ 1249269 w 1742044"/>
              <a:gd name="connsiteY7" fmla="*/ 766838 h 7470465"/>
              <a:gd name="connsiteX0" fmla="*/ 1249269 w 1742044"/>
              <a:gd name="connsiteY0" fmla="*/ 766838 h 7356813"/>
              <a:gd name="connsiteX1" fmla="*/ 1709235 w 1742044"/>
              <a:gd name="connsiteY1" fmla="*/ 1983826 h 7356813"/>
              <a:gd name="connsiteX2" fmla="*/ 1237456 w 1742044"/>
              <a:gd name="connsiteY2" fmla="*/ 2728143 h 7356813"/>
              <a:gd name="connsiteX3" fmla="*/ 461365 w 1742044"/>
              <a:gd name="connsiteY3" fmla="*/ 6376072 h 7356813"/>
              <a:gd name="connsiteX4" fmla="*/ 0 w 1742044"/>
              <a:gd name="connsiteY4" fmla="*/ 7111033 h 7356813"/>
              <a:gd name="connsiteX5" fmla="*/ 676979 w 1742044"/>
              <a:gd name="connsiteY5" fmla="*/ 1518759 h 7356813"/>
              <a:gd name="connsiteX6" fmla="*/ 829295 w 1742044"/>
              <a:gd name="connsiteY6" fmla="*/ 47363 h 7356813"/>
              <a:gd name="connsiteX7" fmla="*/ 1249269 w 1742044"/>
              <a:gd name="connsiteY7" fmla="*/ 766838 h 7356813"/>
              <a:gd name="connsiteX0" fmla="*/ 1121192 w 1613967"/>
              <a:gd name="connsiteY0" fmla="*/ 766838 h 7662986"/>
              <a:gd name="connsiteX1" fmla="*/ 1581158 w 1613967"/>
              <a:gd name="connsiteY1" fmla="*/ 1983826 h 7662986"/>
              <a:gd name="connsiteX2" fmla="*/ 1109379 w 1613967"/>
              <a:gd name="connsiteY2" fmla="*/ 2728143 h 7662986"/>
              <a:gd name="connsiteX3" fmla="*/ 333288 w 1613967"/>
              <a:gd name="connsiteY3" fmla="*/ 6376072 h 7662986"/>
              <a:gd name="connsiteX4" fmla="*/ 0 w 1613967"/>
              <a:gd name="connsiteY4" fmla="*/ 7520224 h 7662986"/>
              <a:gd name="connsiteX5" fmla="*/ 548902 w 1613967"/>
              <a:gd name="connsiteY5" fmla="*/ 1518759 h 7662986"/>
              <a:gd name="connsiteX6" fmla="*/ 701218 w 1613967"/>
              <a:gd name="connsiteY6" fmla="*/ 47363 h 7662986"/>
              <a:gd name="connsiteX7" fmla="*/ 1121192 w 1613967"/>
              <a:gd name="connsiteY7" fmla="*/ 766838 h 7662986"/>
              <a:gd name="connsiteX0" fmla="*/ 1156206 w 1648981"/>
              <a:gd name="connsiteY0" fmla="*/ 766838 h 7662986"/>
              <a:gd name="connsiteX1" fmla="*/ 1616172 w 1648981"/>
              <a:gd name="connsiteY1" fmla="*/ 1983826 h 7662986"/>
              <a:gd name="connsiteX2" fmla="*/ 1144393 w 1648981"/>
              <a:gd name="connsiteY2" fmla="*/ 2728143 h 7662986"/>
              <a:gd name="connsiteX3" fmla="*/ 368302 w 1648981"/>
              <a:gd name="connsiteY3" fmla="*/ 6376072 h 7662986"/>
              <a:gd name="connsiteX4" fmla="*/ 35014 w 1648981"/>
              <a:gd name="connsiteY4" fmla="*/ 7520224 h 7662986"/>
              <a:gd name="connsiteX5" fmla="*/ 583916 w 1648981"/>
              <a:gd name="connsiteY5" fmla="*/ 1518759 h 7662986"/>
              <a:gd name="connsiteX6" fmla="*/ 736232 w 1648981"/>
              <a:gd name="connsiteY6" fmla="*/ 47363 h 7662986"/>
              <a:gd name="connsiteX7" fmla="*/ 1156206 w 1648981"/>
              <a:gd name="connsiteY7" fmla="*/ 766838 h 7662986"/>
              <a:gd name="connsiteX0" fmla="*/ 1156206 w 1648981"/>
              <a:gd name="connsiteY0" fmla="*/ 766838 h 7662986"/>
              <a:gd name="connsiteX1" fmla="*/ 1616172 w 1648981"/>
              <a:gd name="connsiteY1" fmla="*/ 1983826 h 7662986"/>
              <a:gd name="connsiteX2" fmla="*/ 1144393 w 1648981"/>
              <a:gd name="connsiteY2" fmla="*/ 2728143 h 7662986"/>
              <a:gd name="connsiteX3" fmla="*/ 368302 w 1648981"/>
              <a:gd name="connsiteY3" fmla="*/ 6376072 h 7662986"/>
              <a:gd name="connsiteX4" fmla="*/ 35014 w 1648981"/>
              <a:gd name="connsiteY4" fmla="*/ 7520224 h 7662986"/>
              <a:gd name="connsiteX5" fmla="*/ 583916 w 1648981"/>
              <a:gd name="connsiteY5" fmla="*/ 1518759 h 7662986"/>
              <a:gd name="connsiteX6" fmla="*/ 736232 w 1648981"/>
              <a:gd name="connsiteY6" fmla="*/ 47363 h 7662986"/>
              <a:gd name="connsiteX7" fmla="*/ 1156206 w 1648981"/>
              <a:gd name="connsiteY7" fmla="*/ 766838 h 7662986"/>
              <a:gd name="connsiteX0" fmla="*/ 1156206 w 1648981"/>
              <a:gd name="connsiteY0" fmla="*/ 766838 h 7662986"/>
              <a:gd name="connsiteX1" fmla="*/ 1616172 w 1648981"/>
              <a:gd name="connsiteY1" fmla="*/ 1983826 h 7662986"/>
              <a:gd name="connsiteX2" fmla="*/ 1144393 w 1648981"/>
              <a:gd name="connsiteY2" fmla="*/ 2728143 h 7662986"/>
              <a:gd name="connsiteX3" fmla="*/ 368302 w 1648981"/>
              <a:gd name="connsiteY3" fmla="*/ 6376072 h 7662986"/>
              <a:gd name="connsiteX4" fmla="*/ 35014 w 1648981"/>
              <a:gd name="connsiteY4" fmla="*/ 7520224 h 7662986"/>
              <a:gd name="connsiteX5" fmla="*/ 583916 w 1648981"/>
              <a:gd name="connsiteY5" fmla="*/ 1518759 h 7662986"/>
              <a:gd name="connsiteX6" fmla="*/ 736232 w 1648981"/>
              <a:gd name="connsiteY6" fmla="*/ 47363 h 7662986"/>
              <a:gd name="connsiteX7" fmla="*/ 1156206 w 1648981"/>
              <a:gd name="connsiteY7" fmla="*/ 766838 h 7662986"/>
              <a:gd name="connsiteX0" fmla="*/ 1156206 w 1747725"/>
              <a:gd name="connsiteY0" fmla="*/ 766838 h 7662986"/>
              <a:gd name="connsiteX1" fmla="*/ 1735100 w 1747725"/>
              <a:gd name="connsiteY1" fmla="*/ 1824697 h 7662986"/>
              <a:gd name="connsiteX2" fmla="*/ 1144393 w 1747725"/>
              <a:gd name="connsiteY2" fmla="*/ 2728143 h 7662986"/>
              <a:gd name="connsiteX3" fmla="*/ 368302 w 1747725"/>
              <a:gd name="connsiteY3" fmla="*/ 6376072 h 7662986"/>
              <a:gd name="connsiteX4" fmla="*/ 35014 w 1747725"/>
              <a:gd name="connsiteY4" fmla="*/ 7520224 h 7662986"/>
              <a:gd name="connsiteX5" fmla="*/ 583916 w 1747725"/>
              <a:gd name="connsiteY5" fmla="*/ 1518759 h 7662986"/>
              <a:gd name="connsiteX6" fmla="*/ 736232 w 1747725"/>
              <a:gd name="connsiteY6" fmla="*/ 47363 h 7662986"/>
              <a:gd name="connsiteX7" fmla="*/ 1156206 w 1747725"/>
              <a:gd name="connsiteY7" fmla="*/ 766838 h 7662986"/>
              <a:gd name="connsiteX0" fmla="*/ 1192800 w 1751949"/>
              <a:gd name="connsiteY0" fmla="*/ 588069 h 7666081"/>
              <a:gd name="connsiteX1" fmla="*/ 1735100 w 1751949"/>
              <a:gd name="connsiteY1" fmla="*/ 1827792 h 7666081"/>
              <a:gd name="connsiteX2" fmla="*/ 1144393 w 1751949"/>
              <a:gd name="connsiteY2" fmla="*/ 2731238 h 7666081"/>
              <a:gd name="connsiteX3" fmla="*/ 368302 w 1751949"/>
              <a:gd name="connsiteY3" fmla="*/ 6379167 h 7666081"/>
              <a:gd name="connsiteX4" fmla="*/ 35014 w 1751949"/>
              <a:gd name="connsiteY4" fmla="*/ 7523319 h 7666081"/>
              <a:gd name="connsiteX5" fmla="*/ 583916 w 1751949"/>
              <a:gd name="connsiteY5" fmla="*/ 1521854 h 7666081"/>
              <a:gd name="connsiteX6" fmla="*/ 736232 w 1751949"/>
              <a:gd name="connsiteY6" fmla="*/ 50458 h 7666081"/>
              <a:gd name="connsiteX7" fmla="*/ 1192800 w 1751949"/>
              <a:gd name="connsiteY7" fmla="*/ 588069 h 7666081"/>
              <a:gd name="connsiteX0" fmla="*/ 1203078 w 1762227"/>
              <a:gd name="connsiteY0" fmla="*/ 588069 h 7666081"/>
              <a:gd name="connsiteX1" fmla="*/ 1745378 w 1762227"/>
              <a:gd name="connsiteY1" fmla="*/ 1827792 h 7666081"/>
              <a:gd name="connsiteX2" fmla="*/ 1154671 w 1762227"/>
              <a:gd name="connsiteY2" fmla="*/ 2731238 h 7666081"/>
              <a:gd name="connsiteX3" fmla="*/ 378580 w 1762227"/>
              <a:gd name="connsiteY3" fmla="*/ 6379167 h 7666081"/>
              <a:gd name="connsiteX4" fmla="*/ 45292 w 1762227"/>
              <a:gd name="connsiteY4" fmla="*/ 7523319 h 7666081"/>
              <a:gd name="connsiteX5" fmla="*/ 542028 w 1762227"/>
              <a:gd name="connsiteY5" fmla="*/ 1521854 h 7666081"/>
              <a:gd name="connsiteX6" fmla="*/ 746510 w 1762227"/>
              <a:gd name="connsiteY6" fmla="*/ 50458 h 7666081"/>
              <a:gd name="connsiteX7" fmla="*/ 1203078 w 1762227"/>
              <a:gd name="connsiteY7" fmla="*/ 588069 h 7666081"/>
              <a:gd name="connsiteX0" fmla="*/ 1203078 w 1762227"/>
              <a:gd name="connsiteY0" fmla="*/ 588069 h 7666081"/>
              <a:gd name="connsiteX1" fmla="*/ 1745378 w 1762227"/>
              <a:gd name="connsiteY1" fmla="*/ 1827792 h 7666081"/>
              <a:gd name="connsiteX2" fmla="*/ 1154671 w 1762227"/>
              <a:gd name="connsiteY2" fmla="*/ 2731238 h 7666081"/>
              <a:gd name="connsiteX3" fmla="*/ 378580 w 1762227"/>
              <a:gd name="connsiteY3" fmla="*/ 6379167 h 7666081"/>
              <a:gd name="connsiteX4" fmla="*/ 45292 w 1762227"/>
              <a:gd name="connsiteY4" fmla="*/ 7523319 h 7666081"/>
              <a:gd name="connsiteX5" fmla="*/ 542028 w 1762227"/>
              <a:gd name="connsiteY5" fmla="*/ 1521854 h 7666081"/>
              <a:gd name="connsiteX6" fmla="*/ 746510 w 1762227"/>
              <a:gd name="connsiteY6" fmla="*/ 50458 h 7666081"/>
              <a:gd name="connsiteX7" fmla="*/ 1203078 w 1762227"/>
              <a:gd name="connsiteY7" fmla="*/ 588069 h 7666081"/>
              <a:gd name="connsiteX0" fmla="*/ 1203078 w 1762227"/>
              <a:gd name="connsiteY0" fmla="*/ 609537 h 7687549"/>
              <a:gd name="connsiteX1" fmla="*/ 1745378 w 1762227"/>
              <a:gd name="connsiteY1" fmla="*/ 1849260 h 7687549"/>
              <a:gd name="connsiteX2" fmla="*/ 1154671 w 1762227"/>
              <a:gd name="connsiteY2" fmla="*/ 2752706 h 7687549"/>
              <a:gd name="connsiteX3" fmla="*/ 378580 w 1762227"/>
              <a:gd name="connsiteY3" fmla="*/ 6400635 h 7687549"/>
              <a:gd name="connsiteX4" fmla="*/ 45292 w 1762227"/>
              <a:gd name="connsiteY4" fmla="*/ 7544787 h 7687549"/>
              <a:gd name="connsiteX5" fmla="*/ 542028 w 1762227"/>
              <a:gd name="connsiteY5" fmla="*/ 1543322 h 7687549"/>
              <a:gd name="connsiteX6" fmla="*/ 746510 w 1762227"/>
              <a:gd name="connsiteY6" fmla="*/ 71926 h 7687549"/>
              <a:gd name="connsiteX7" fmla="*/ 1203078 w 1762227"/>
              <a:gd name="connsiteY7" fmla="*/ 609537 h 7687549"/>
              <a:gd name="connsiteX0" fmla="*/ 1203078 w 1762227"/>
              <a:gd name="connsiteY0" fmla="*/ 714627 h 7792639"/>
              <a:gd name="connsiteX1" fmla="*/ 1745378 w 1762227"/>
              <a:gd name="connsiteY1" fmla="*/ 1954350 h 7792639"/>
              <a:gd name="connsiteX2" fmla="*/ 1154671 w 1762227"/>
              <a:gd name="connsiteY2" fmla="*/ 2857796 h 7792639"/>
              <a:gd name="connsiteX3" fmla="*/ 378580 w 1762227"/>
              <a:gd name="connsiteY3" fmla="*/ 6505725 h 7792639"/>
              <a:gd name="connsiteX4" fmla="*/ 45292 w 1762227"/>
              <a:gd name="connsiteY4" fmla="*/ 7649877 h 7792639"/>
              <a:gd name="connsiteX5" fmla="*/ 542028 w 1762227"/>
              <a:gd name="connsiteY5" fmla="*/ 1648412 h 7792639"/>
              <a:gd name="connsiteX6" fmla="*/ 746510 w 1762227"/>
              <a:gd name="connsiteY6" fmla="*/ 177016 h 7792639"/>
              <a:gd name="connsiteX7" fmla="*/ 945707 w 1762227"/>
              <a:gd name="connsiteY7" fmla="*/ 85613 h 7792639"/>
              <a:gd name="connsiteX8" fmla="*/ 1203078 w 1762227"/>
              <a:gd name="connsiteY8" fmla="*/ 714627 h 7792639"/>
              <a:gd name="connsiteX0" fmla="*/ 1203078 w 1762227"/>
              <a:gd name="connsiteY0" fmla="*/ 691736 h 7769748"/>
              <a:gd name="connsiteX1" fmla="*/ 1745378 w 1762227"/>
              <a:gd name="connsiteY1" fmla="*/ 1931459 h 7769748"/>
              <a:gd name="connsiteX2" fmla="*/ 1154671 w 1762227"/>
              <a:gd name="connsiteY2" fmla="*/ 2834905 h 7769748"/>
              <a:gd name="connsiteX3" fmla="*/ 378580 w 1762227"/>
              <a:gd name="connsiteY3" fmla="*/ 6482834 h 7769748"/>
              <a:gd name="connsiteX4" fmla="*/ 45292 w 1762227"/>
              <a:gd name="connsiteY4" fmla="*/ 7626986 h 7769748"/>
              <a:gd name="connsiteX5" fmla="*/ 542028 w 1762227"/>
              <a:gd name="connsiteY5" fmla="*/ 1625521 h 7769748"/>
              <a:gd name="connsiteX6" fmla="*/ 746510 w 1762227"/>
              <a:gd name="connsiteY6" fmla="*/ 154125 h 7769748"/>
              <a:gd name="connsiteX7" fmla="*/ 1067428 w 1762227"/>
              <a:gd name="connsiteY7" fmla="*/ 105414 h 7769748"/>
              <a:gd name="connsiteX8" fmla="*/ 1203078 w 1762227"/>
              <a:gd name="connsiteY8" fmla="*/ 691736 h 7769748"/>
              <a:gd name="connsiteX0" fmla="*/ 1203078 w 1762227"/>
              <a:gd name="connsiteY0" fmla="*/ 618808 h 7696820"/>
              <a:gd name="connsiteX1" fmla="*/ 1745378 w 1762227"/>
              <a:gd name="connsiteY1" fmla="*/ 1858531 h 7696820"/>
              <a:gd name="connsiteX2" fmla="*/ 1154671 w 1762227"/>
              <a:gd name="connsiteY2" fmla="*/ 2761977 h 7696820"/>
              <a:gd name="connsiteX3" fmla="*/ 378580 w 1762227"/>
              <a:gd name="connsiteY3" fmla="*/ 6409906 h 7696820"/>
              <a:gd name="connsiteX4" fmla="*/ 45292 w 1762227"/>
              <a:gd name="connsiteY4" fmla="*/ 7554058 h 7696820"/>
              <a:gd name="connsiteX5" fmla="*/ 542028 w 1762227"/>
              <a:gd name="connsiteY5" fmla="*/ 1552593 h 7696820"/>
              <a:gd name="connsiteX6" fmla="*/ 650872 w 1762227"/>
              <a:gd name="connsiteY6" fmla="*/ 294662 h 7696820"/>
              <a:gd name="connsiteX7" fmla="*/ 1067428 w 1762227"/>
              <a:gd name="connsiteY7" fmla="*/ 32486 h 7696820"/>
              <a:gd name="connsiteX8" fmla="*/ 1203078 w 1762227"/>
              <a:gd name="connsiteY8" fmla="*/ 618808 h 7696820"/>
              <a:gd name="connsiteX0" fmla="*/ 1203078 w 1762227"/>
              <a:gd name="connsiteY0" fmla="*/ 601592 h 7679604"/>
              <a:gd name="connsiteX1" fmla="*/ 1745378 w 1762227"/>
              <a:gd name="connsiteY1" fmla="*/ 1841315 h 7679604"/>
              <a:gd name="connsiteX2" fmla="*/ 1154671 w 1762227"/>
              <a:gd name="connsiteY2" fmla="*/ 2744761 h 7679604"/>
              <a:gd name="connsiteX3" fmla="*/ 378580 w 1762227"/>
              <a:gd name="connsiteY3" fmla="*/ 6392690 h 7679604"/>
              <a:gd name="connsiteX4" fmla="*/ 45292 w 1762227"/>
              <a:gd name="connsiteY4" fmla="*/ 7536842 h 7679604"/>
              <a:gd name="connsiteX5" fmla="*/ 542028 w 1762227"/>
              <a:gd name="connsiteY5" fmla="*/ 1535377 h 7679604"/>
              <a:gd name="connsiteX6" fmla="*/ 650872 w 1762227"/>
              <a:gd name="connsiteY6" fmla="*/ 277446 h 7679604"/>
              <a:gd name="connsiteX7" fmla="*/ 1067428 w 1762227"/>
              <a:gd name="connsiteY7" fmla="*/ 15270 h 7679604"/>
              <a:gd name="connsiteX8" fmla="*/ 1203078 w 1762227"/>
              <a:gd name="connsiteY8" fmla="*/ 601592 h 767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227" h="7679604">
                <a:moveTo>
                  <a:pt x="1203078" y="601592"/>
                </a:moveTo>
                <a:cubicBezTo>
                  <a:pt x="1813251" y="947069"/>
                  <a:pt x="1782416" y="1590207"/>
                  <a:pt x="1745378" y="1841315"/>
                </a:cubicBezTo>
                <a:cubicBezTo>
                  <a:pt x="1552818" y="2660744"/>
                  <a:pt x="1528844" y="2501476"/>
                  <a:pt x="1154671" y="2744761"/>
                </a:cubicBezTo>
                <a:cubicBezTo>
                  <a:pt x="972613" y="3056245"/>
                  <a:pt x="894343" y="3604888"/>
                  <a:pt x="378580" y="6392690"/>
                </a:cubicBezTo>
                <a:cubicBezTo>
                  <a:pt x="164714" y="7611929"/>
                  <a:pt x="94741" y="7891737"/>
                  <a:pt x="45292" y="7536842"/>
                </a:cubicBezTo>
                <a:cubicBezTo>
                  <a:pt x="-31602" y="6750024"/>
                  <a:pt x="-85625" y="5614880"/>
                  <a:pt x="542028" y="1535377"/>
                </a:cubicBezTo>
                <a:cubicBezTo>
                  <a:pt x="498605" y="455222"/>
                  <a:pt x="441584" y="295986"/>
                  <a:pt x="650872" y="277446"/>
                </a:cubicBezTo>
                <a:cubicBezTo>
                  <a:pt x="860160" y="258906"/>
                  <a:pt x="991333" y="-74332"/>
                  <a:pt x="1067428" y="15270"/>
                </a:cubicBezTo>
                <a:cubicBezTo>
                  <a:pt x="1143523" y="104872"/>
                  <a:pt x="1069800" y="290136"/>
                  <a:pt x="1203078" y="60159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Tartalom helye 2" hidden="1"/>
          <p:cNvSpPr txBox="1">
            <a:spLocks/>
          </p:cNvSpPr>
          <p:nvPr/>
        </p:nvSpPr>
        <p:spPr bwMode="auto">
          <a:xfrm>
            <a:off x="2520628" y="3152387"/>
            <a:ext cx="535868" cy="540060"/>
          </a:xfrm>
          <a:prstGeom prst="roundRect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algn="ctr"/>
          </a:lstStyle>
          <a:p>
            <a:r>
              <a:rPr lang="hu-HU" sz="36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20" name="Csoportba foglalás 1"/>
          <p:cNvGrpSpPr/>
          <p:nvPr/>
        </p:nvGrpSpPr>
        <p:grpSpPr>
          <a:xfrm>
            <a:off x="107505" y="980728"/>
            <a:ext cx="2068197" cy="1501472"/>
            <a:chOff x="107504" y="836712"/>
            <a:chExt cx="2510309" cy="1324169"/>
          </a:xfrm>
        </p:grpSpPr>
        <p:sp>
          <p:nvSpPr>
            <p:cNvPr id="99" name="Szövegdoboz 98"/>
            <p:cNvSpPr txBox="1"/>
            <p:nvPr/>
          </p:nvSpPr>
          <p:spPr>
            <a:xfrm>
              <a:off x="107504" y="836712"/>
              <a:ext cx="2510309" cy="1324169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sz="1400" b="1" dirty="0">
                <a:latin typeface="+mn-lt"/>
              </a:endParaRPr>
            </a:p>
          </p:txBody>
        </p:sp>
        <p:sp>
          <p:nvSpPr>
            <p:cNvPr id="97" name="Szövegdoboz 96"/>
            <p:cNvSpPr txBox="1"/>
            <p:nvPr/>
          </p:nvSpPr>
          <p:spPr>
            <a:xfrm>
              <a:off x="183566" y="942748"/>
              <a:ext cx="2368171" cy="2540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hu-HU" sz="1400" b="1" dirty="0">
                  <a:latin typeface="+mn-lt"/>
                </a:rPr>
                <a:t>amerikai </a:t>
              </a:r>
              <a:r>
                <a:rPr lang="hu-HU" sz="1400" b="1" dirty="0" smtClean="0">
                  <a:latin typeface="+mn-lt"/>
                </a:rPr>
                <a:t>szőlőkabóca populáció nagysága </a:t>
              </a:r>
              <a:endParaRPr lang="hu-HU" sz="1400" b="1" dirty="0">
                <a:latin typeface="+mn-lt"/>
              </a:endParaRPr>
            </a:p>
          </p:txBody>
        </p:sp>
      </p:grpSp>
      <p:grpSp>
        <p:nvGrpSpPr>
          <p:cNvPr id="22" name="Csoportba foglalás 85"/>
          <p:cNvGrpSpPr/>
          <p:nvPr/>
        </p:nvGrpSpPr>
        <p:grpSpPr>
          <a:xfrm>
            <a:off x="187897" y="1484784"/>
            <a:ext cx="1934097" cy="308560"/>
            <a:chOff x="187897" y="1052736"/>
            <a:chExt cx="2367879" cy="308560"/>
          </a:xfrm>
          <a:solidFill>
            <a:schemeClr val="accent6">
              <a:lumMod val="50000"/>
            </a:schemeClr>
          </a:solidFill>
        </p:grpSpPr>
        <p:sp>
          <p:nvSpPr>
            <p:cNvPr id="87" name="Szövegdoboz 86"/>
            <p:cNvSpPr txBox="1"/>
            <p:nvPr/>
          </p:nvSpPr>
          <p:spPr>
            <a:xfrm>
              <a:off x="187897" y="1052736"/>
              <a:ext cx="1866699" cy="307197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hu-HU" sz="1400" b="1" dirty="0" smtClean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jelentős</a:t>
              </a:r>
              <a:endParaRPr lang="hu-HU" sz="14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88" name="Szövegdoboz 87"/>
            <p:cNvSpPr txBox="1"/>
            <p:nvPr/>
          </p:nvSpPr>
          <p:spPr>
            <a:xfrm>
              <a:off x="2054595" y="1052737"/>
              <a:ext cx="501181" cy="308559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endParaRPr lang="hu-H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Csoportba foglalás 88"/>
          <p:cNvGrpSpPr/>
          <p:nvPr/>
        </p:nvGrpSpPr>
        <p:grpSpPr>
          <a:xfrm>
            <a:off x="187897" y="1791981"/>
            <a:ext cx="1934097" cy="307197"/>
            <a:chOff x="187897" y="1359933"/>
            <a:chExt cx="2367879" cy="307197"/>
          </a:xfrm>
          <a:solidFill>
            <a:schemeClr val="accent6">
              <a:lumMod val="75000"/>
            </a:schemeClr>
          </a:solidFill>
        </p:grpSpPr>
        <p:sp>
          <p:nvSpPr>
            <p:cNvPr id="90" name="Szövegdoboz 89"/>
            <p:cNvSpPr txBox="1"/>
            <p:nvPr/>
          </p:nvSpPr>
          <p:spPr>
            <a:xfrm>
              <a:off x="187897" y="1359933"/>
              <a:ext cx="1866699" cy="307197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hu-HU" sz="1400" b="1" dirty="0" smtClean="0">
                  <a:latin typeface="+mn-lt"/>
                </a:rPr>
                <a:t>közepes</a:t>
              </a:r>
              <a:endParaRPr lang="hu-HU" sz="14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91" name="Szövegdoboz 90"/>
            <p:cNvSpPr txBox="1"/>
            <p:nvPr/>
          </p:nvSpPr>
          <p:spPr>
            <a:xfrm>
              <a:off x="2054596" y="1359934"/>
              <a:ext cx="501180" cy="295945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endParaRPr lang="hu-H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7" name="Szövegdoboz 76"/>
          <p:cNvSpPr txBox="1"/>
          <p:nvPr/>
        </p:nvSpPr>
        <p:spPr>
          <a:xfrm>
            <a:off x="107503" y="5517232"/>
            <a:ext cx="899241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Csurgó</a:t>
            </a:r>
            <a:r>
              <a:rPr lang="hu-HU" sz="1600" b="1" dirty="0" smtClean="0"/>
              <a:t> </a:t>
            </a:r>
          </a:p>
          <a:p>
            <a:pPr algn="ctr"/>
            <a:r>
              <a:rPr lang="hu-HU" sz="1600" b="1" dirty="0" smtClean="0"/>
              <a:t>2006</a:t>
            </a:r>
            <a:endParaRPr lang="hu-HU" sz="1600" b="1" dirty="0"/>
          </a:p>
        </p:txBody>
      </p:sp>
      <p:sp>
        <p:nvSpPr>
          <p:cNvPr id="100" name="Szövegdoboz 99"/>
          <p:cNvSpPr txBox="1"/>
          <p:nvPr/>
        </p:nvSpPr>
        <p:spPr>
          <a:xfrm>
            <a:off x="1041772" y="5517233"/>
            <a:ext cx="89924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Lenti</a:t>
            </a:r>
            <a:endParaRPr lang="hu-HU" sz="1600" b="1" dirty="0" smtClean="0"/>
          </a:p>
          <a:p>
            <a:pPr algn="ctr"/>
            <a:r>
              <a:rPr lang="hu-HU" sz="1600" b="1" dirty="0" smtClean="0"/>
              <a:t>2013</a:t>
            </a:r>
            <a:endParaRPr lang="hu-HU" sz="1600" b="1" dirty="0"/>
          </a:p>
        </p:txBody>
      </p:sp>
      <p:pic>
        <p:nvPicPr>
          <p:cNvPr id="5122" name="Picture 2" descr="W:\Növényegészségügyi Osztály\00_MUNKATEKA\04_KAROSITO_INFOK\01_KAROSITOK\FD-Scaphoideus\01_Kepek\FD-Lenti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30" r="10684"/>
          <a:stretch/>
        </p:blipFill>
        <p:spPr bwMode="auto">
          <a:xfrm>
            <a:off x="1159117" y="6121466"/>
            <a:ext cx="689719" cy="585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:\Növényegészségügyi Osztály\00_MUNKATEKA\04_KAROSITO_INFOK\01_KAROSITOK\FD-Scaphoideus\Scaphodieus_titanus\01_Kepek\Der Zsofi\Kép 04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836" y="6179983"/>
            <a:ext cx="623957" cy="468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 Box 66"/>
          <p:cNvSpPr txBox="1">
            <a:spLocks noChangeArrowheads="1"/>
          </p:cNvSpPr>
          <p:nvPr/>
        </p:nvSpPr>
        <p:spPr bwMode="auto">
          <a:xfrm>
            <a:off x="467544" y="2492896"/>
            <a:ext cx="605239" cy="187285"/>
          </a:xfrm>
          <a:prstGeom prst="roundRect">
            <a:avLst/>
          </a:prstGeom>
          <a:ln w="1270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100" b="1">
                <a:solidFill>
                  <a:schemeClr val="dk1"/>
                </a:solidFill>
                <a:effectLst/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hu-HU" dirty="0"/>
              <a:t>Sopron</a:t>
            </a:r>
          </a:p>
        </p:txBody>
      </p:sp>
      <p:sp>
        <p:nvSpPr>
          <p:cNvPr id="86" name="Text Box 66"/>
          <p:cNvSpPr txBox="1">
            <a:spLocks noChangeArrowheads="1"/>
          </p:cNvSpPr>
          <p:nvPr/>
        </p:nvSpPr>
        <p:spPr bwMode="auto">
          <a:xfrm>
            <a:off x="970839" y="4433681"/>
            <a:ext cx="793333" cy="187285"/>
          </a:xfrm>
          <a:prstGeom prst="roundRect">
            <a:avLst/>
          </a:prstGeom>
          <a:ln w="1270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100" b="1" dirty="0" smtClean="0">
                <a:effectLst/>
              </a:rPr>
              <a:t>Nagykanizsa</a:t>
            </a:r>
            <a:endParaRPr lang="hu-HU" sz="1100" b="1" dirty="0">
              <a:effectLst/>
            </a:endParaRPr>
          </a:p>
        </p:txBody>
      </p:sp>
      <p:sp>
        <p:nvSpPr>
          <p:cNvPr id="89" name="Ellipszis 88"/>
          <p:cNvSpPr/>
          <p:nvPr/>
        </p:nvSpPr>
        <p:spPr>
          <a:xfrm>
            <a:off x="1592777" y="4665398"/>
            <a:ext cx="87571" cy="8757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2" name="Ellipszis 91"/>
          <p:cNvSpPr/>
          <p:nvPr/>
        </p:nvSpPr>
        <p:spPr>
          <a:xfrm>
            <a:off x="1056784" y="2671226"/>
            <a:ext cx="87571" cy="8757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8" name="Text Box 66"/>
          <p:cNvSpPr txBox="1">
            <a:spLocks noChangeArrowheads="1"/>
          </p:cNvSpPr>
          <p:nvPr/>
        </p:nvSpPr>
        <p:spPr bwMode="auto">
          <a:xfrm>
            <a:off x="2094024" y="4558432"/>
            <a:ext cx="402340" cy="187285"/>
          </a:xfrm>
          <a:prstGeom prst="roundRect">
            <a:avLst/>
          </a:prstGeom>
          <a:ln w="31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100" b="1" dirty="0" smtClean="0">
                <a:effectLst/>
              </a:rPr>
              <a:t>Karád</a:t>
            </a:r>
            <a:endParaRPr lang="hu-HU" sz="1100" b="1" dirty="0">
              <a:effectLst/>
            </a:endParaRPr>
          </a:p>
        </p:txBody>
      </p:sp>
      <p:sp>
        <p:nvSpPr>
          <p:cNvPr id="102" name="Ellipszis 101"/>
          <p:cNvSpPr/>
          <p:nvPr/>
        </p:nvSpPr>
        <p:spPr>
          <a:xfrm>
            <a:off x="2434205" y="4449742"/>
            <a:ext cx="87571" cy="8757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9" name="Text Box 66"/>
          <p:cNvSpPr txBox="1">
            <a:spLocks noChangeArrowheads="1"/>
          </p:cNvSpPr>
          <p:nvPr/>
        </p:nvSpPr>
        <p:spPr bwMode="auto">
          <a:xfrm>
            <a:off x="1216910" y="4080264"/>
            <a:ext cx="988085" cy="187285"/>
          </a:xfrm>
          <a:prstGeom prst="roundRect">
            <a:avLst/>
          </a:prstGeom>
          <a:ln w="1270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100" b="1" dirty="0" smtClean="0">
                <a:effectLst/>
              </a:rPr>
              <a:t>Badacsonytomaj</a:t>
            </a:r>
            <a:endParaRPr lang="hu-HU" sz="1100" b="1" dirty="0">
              <a:effectLst/>
            </a:endParaRPr>
          </a:p>
        </p:txBody>
      </p:sp>
      <p:sp>
        <p:nvSpPr>
          <p:cNvPr id="111" name="Text Box 66"/>
          <p:cNvSpPr txBox="1">
            <a:spLocks noChangeArrowheads="1"/>
          </p:cNvSpPr>
          <p:nvPr/>
        </p:nvSpPr>
        <p:spPr bwMode="auto">
          <a:xfrm>
            <a:off x="2997726" y="3284984"/>
            <a:ext cx="237536" cy="1362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800" b="1" dirty="0" smtClean="0">
                <a:effectLst/>
              </a:rPr>
              <a:t>Mór</a:t>
            </a:r>
            <a:endParaRPr lang="hu-HU" sz="800" b="1" dirty="0">
              <a:effectLst/>
            </a:endParaRPr>
          </a:p>
        </p:txBody>
      </p:sp>
      <p:sp>
        <p:nvSpPr>
          <p:cNvPr id="112" name="Ellipszis 111"/>
          <p:cNvSpPr/>
          <p:nvPr/>
        </p:nvSpPr>
        <p:spPr>
          <a:xfrm>
            <a:off x="2952764" y="3189816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3" name="Text Box 66"/>
          <p:cNvSpPr txBox="1">
            <a:spLocks noChangeArrowheads="1"/>
          </p:cNvSpPr>
          <p:nvPr/>
        </p:nvSpPr>
        <p:spPr bwMode="auto">
          <a:xfrm>
            <a:off x="3449904" y="3605124"/>
            <a:ext cx="340482" cy="1362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800" b="1" dirty="0" smtClean="0">
                <a:effectLst/>
              </a:rPr>
              <a:t>Vereb</a:t>
            </a:r>
            <a:endParaRPr lang="hu-HU" sz="800" b="1" dirty="0">
              <a:effectLst/>
            </a:endParaRPr>
          </a:p>
        </p:txBody>
      </p:sp>
      <p:sp>
        <p:nvSpPr>
          <p:cNvPr id="114" name="Ellipszis 113"/>
          <p:cNvSpPr/>
          <p:nvPr/>
        </p:nvSpPr>
        <p:spPr>
          <a:xfrm>
            <a:off x="3462602" y="3494888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5" name="Text Box 66"/>
          <p:cNvSpPr txBox="1">
            <a:spLocks noChangeArrowheads="1"/>
          </p:cNvSpPr>
          <p:nvPr/>
        </p:nvSpPr>
        <p:spPr bwMode="auto">
          <a:xfrm>
            <a:off x="3215439" y="2661259"/>
            <a:ext cx="450026" cy="1362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800" b="1" dirty="0">
                <a:effectLst/>
              </a:rPr>
              <a:t>N</a:t>
            </a:r>
            <a:r>
              <a:rPr lang="hu-HU" sz="800" b="1" dirty="0" smtClean="0">
                <a:effectLst/>
              </a:rPr>
              <a:t>eszmély</a:t>
            </a:r>
            <a:endParaRPr lang="hu-HU" sz="800" b="1" dirty="0">
              <a:effectLst/>
            </a:endParaRPr>
          </a:p>
        </p:txBody>
      </p:sp>
      <p:sp>
        <p:nvSpPr>
          <p:cNvPr id="116" name="Ellipszis 115"/>
          <p:cNvSpPr/>
          <p:nvPr/>
        </p:nvSpPr>
        <p:spPr>
          <a:xfrm>
            <a:off x="3107378" y="2649241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7" name="Text Box 66"/>
          <p:cNvSpPr txBox="1">
            <a:spLocks noChangeArrowheads="1"/>
          </p:cNvSpPr>
          <p:nvPr/>
        </p:nvSpPr>
        <p:spPr bwMode="auto">
          <a:xfrm>
            <a:off x="723590" y="3611700"/>
            <a:ext cx="735328" cy="13620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800" b="1" dirty="0" err="1" smtClean="0">
                <a:effectLst/>
              </a:rPr>
              <a:t>Csehimintszent</a:t>
            </a:r>
            <a:endParaRPr lang="hu-HU" sz="800" b="1" dirty="0">
              <a:effectLst/>
            </a:endParaRPr>
          </a:p>
        </p:txBody>
      </p:sp>
      <p:sp>
        <p:nvSpPr>
          <p:cNvPr id="118" name="Ellipszis 117"/>
          <p:cNvSpPr/>
          <p:nvPr/>
        </p:nvSpPr>
        <p:spPr>
          <a:xfrm>
            <a:off x="1419037" y="3773588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3" name="Text Box 66"/>
          <p:cNvSpPr txBox="1">
            <a:spLocks noChangeArrowheads="1"/>
          </p:cNvSpPr>
          <p:nvPr/>
        </p:nvSpPr>
        <p:spPr bwMode="auto">
          <a:xfrm>
            <a:off x="98663" y="4535768"/>
            <a:ext cx="793333" cy="187285"/>
          </a:xfrm>
          <a:prstGeom prst="roundRect">
            <a:avLst/>
          </a:prstGeom>
          <a:ln w="12700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100" b="1" dirty="0" smtClean="0">
                <a:effectLst/>
              </a:rPr>
              <a:t>Lenti</a:t>
            </a:r>
            <a:endParaRPr lang="hu-HU" sz="1100" b="1" dirty="0">
              <a:effectLst/>
            </a:endParaRPr>
          </a:p>
        </p:txBody>
      </p:sp>
      <p:sp>
        <p:nvSpPr>
          <p:cNvPr id="106" name="Ellipszis 105"/>
          <p:cNvSpPr/>
          <p:nvPr/>
        </p:nvSpPr>
        <p:spPr>
          <a:xfrm>
            <a:off x="935864" y="4705045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24" name="Csoportba foglalás 88"/>
          <p:cNvGrpSpPr/>
          <p:nvPr/>
        </p:nvGrpSpPr>
        <p:grpSpPr>
          <a:xfrm>
            <a:off x="187166" y="2060848"/>
            <a:ext cx="1934097" cy="307197"/>
            <a:chOff x="187897" y="1359933"/>
            <a:chExt cx="2367879" cy="30719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9" name="Szövegdoboz 118"/>
            <p:cNvSpPr txBox="1"/>
            <p:nvPr/>
          </p:nvSpPr>
          <p:spPr>
            <a:xfrm>
              <a:off x="187897" y="1359933"/>
              <a:ext cx="1866699" cy="307197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hu-HU" sz="1400" b="1" dirty="0" smtClean="0">
                  <a:latin typeface="+mn-lt"/>
                </a:rPr>
                <a:t>csekély</a:t>
              </a:r>
              <a:endParaRPr lang="hu-HU" sz="14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120" name="Szövegdoboz 119"/>
            <p:cNvSpPr txBox="1"/>
            <p:nvPr/>
          </p:nvSpPr>
          <p:spPr>
            <a:xfrm>
              <a:off x="2054596" y="1359933"/>
              <a:ext cx="501180" cy="307197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endParaRPr lang="hu-H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Csoportba foglalás 21"/>
          <p:cNvGrpSpPr/>
          <p:nvPr/>
        </p:nvGrpSpPr>
        <p:grpSpPr>
          <a:xfrm>
            <a:off x="7269819" y="5229788"/>
            <a:ext cx="1203777" cy="617715"/>
            <a:chOff x="7495500" y="4985556"/>
            <a:chExt cx="820899" cy="421242"/>
          </a:xfrm>
        </p:grpSpPr>
        <p:sp>
          <p:nvSpPr>
            <p:cNvPr id="121" name="Text Box 66"/>
            <p:cNvSpPr txBox="1">
              <a:spLocks noChangeArrowheads="1"/>
            </p:cNvSpPr>
            <p:nvPr/>
          </p:nvSpPr>
          <p:spPr bwMode="auto">
            <a:xfrm>
              <a:off x="7711160" y="4985556"/>
              <a:ext cx="605239" cy="208991"/>
            </a:xfrm>
            <a:prstGeom prst="roundRect">
              <a:avLst/>
            </a:prstGeom>
            <a:ln w="12700">
              <a:solidFill>
                <a:schemeClr val="accent2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defPPr>
                <a:defRPr lang="hu-HU"/>
              </a:defPPr>
              <a:lvl1pPr algn="ctr">
                <a:spcBef>
                  <a:spcPct val="50000"/>
                </a:spcBef>
                <a:defRPr sz="1100" b="1">
                  <a:solidFill>
                    <a:schemeClr val="dk1"/>
                  </a:solidFill>
                  <a:effectLst/>
                  <a:latin typeface="+mn-lt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hu-HU" sz="1800" dirty="0" smtClean="0"/>
                <a:t>2015</a:t>
              </a:r>
              <a:endParaRPr lang="hu-HU" sz="1800" dirty="0"/>
            </a:p>
          </p:txBody>
        </p:sp>
        <p:sp>
          <p:nvSpPr>
            <p:cNvPr id="122" name="Ellipszis 121"/>
            <p:cNvSpPr/>
            <p:nvPr/>
          </p:nvSpPr>
          <p:spPr>
            <a:xfrm>
              <a:off x="7495500" y="4999645"/>
              <a:ext cx="173196" cy="1731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23" name="Text Box 66"/>
            <p:cNvSpPr txBox="1">
              <a:spLocks noChangeArrowheads="1"/>
            </p:cNvSpPr>
            <p:nvPr/>
          </p:nvSpPr>
          <p:spPr bwMode="auto">
            <a:xfrm>
              <a:off x="7711160" y="5244250"/>
              <a:ext cx="605239" cy="16254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defPPr>
                <a:defRPr lang="hu-HU"/>
              </a:defPPr>
              <a:lvl1pPr algn="ctr">
                <a:spcBef>
                  <a:spcPct val="50000"/>
                </a:spcBef>
                <a:defRPr sz="800" b="1">
                  <a:effectLst/>
                </a:defRPr>
              </a:lvl1pPr>
            </a:lstStyle>
            <a:p>
              <a:r>
                <a:rPr lang="hu-HU" sz="1400" dirty="0"/>
                <a:t>2013-14</a:t>
              </a:r>
            </a:p>
          </p:txBody>
        </p:sp>
        <p:sp>
          <p:nvSpPr>
            <p:cNvPr id="124" name="Ellipszis 123"/>
            <p:cNvSpPr/>
            <p:nvPr/>
          </p:nvSpPr>
          <p:spPr>
            <a:xfrm>
              <a:off x="7540969" y="5252732"/>
              <a:ext cx="127726" cy="1277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25" name="Ellipszis 124"/>
          <p:cNvSpPr/>
          <p:nvPr/>
        </p:nvSpPr>
        <p:spPr>
          <a:xfrm>
            <a:off x="2051753" y="4277946"/>
            <a:ext cx="87571" cy="8757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0" name="Ellipszis 109"/>
          <p:cNvSpPr/>
          <p:nvPr/>
        </p:nvSpPr>
        <p:spPr>
          <a:xfrm>
            <a:off x="2094024" y="4273128"/>
            <a:ext cx="87571" cy="8757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1875793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1" grpId="0" animBg="1"/>
      <p:bldP spid="82" grpId="0" animBg="1"/>
      <p:bldP spid="84" grpId="0" animBg="1"/>
      <p:bldP spid="85" grpId="0" animBg="1"/>
      <p:bldP spid="95" grpId="0" animBg="1"/>
      <p:bldP spid="77" grpId="0" animBg="1"/>
      <p:bldP spid="100" grpId="0" animBg="1"/>
      <p:bldP spid="105" grpId="0" animBg="1"/>
      <p:bldP spid="86" grpId="0" animBg="1"/>
      <p:bldP spid="89" grpId="0" animBg="1"/>
      <p:bldP spid="92" grpId="0" animBg="1"/>
      <p:bldP spid="98" grpId="0" animBg="1"/>
      <p:bldP spid="102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03" grpId="0" animBg="1"/>
      <p:bldP spid="106" grpId="0" animBg="1"/>
      <p:bldP spid="125" grpId="0" animBg="1"/>
      <p:bldP spid="1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Szőlő aranyszínű sárgaság </a:t>
            </a:r>
            <a:r>
              <a:rPr lang="hu-HU" sz="2400" b="1" dirty="0" err="1"/>
              <a:t>fitoplazma</a:t>
            </a:r>
            <a:r>
              <a:rPr lang="hu-HU" sz="2400" b="1" dirty="0"/>
              <a:t> </a:t>
            </a:r>
            <a:br>
              <a:rPr lang="hu-HU" sz="2400" b="1" dirty="0"/>
            </a:br>
            <a:r>
              <a:rPr lang="hu-HU" sz="2000" dirty="0" err="1"/>
              <a:t>Grapevine</a:t>
            </a:r>
            <a:r>
              <a:rPr lang="hu-HU" sz="2000" dirty="0"/>
              <a:t> </a:t>
            </a:r>
            <a:r>
              <a:rPr lang="hu-HU" sz="2000" dirty="0" err="1"/>
              <a:t>flavescence</a:t>
            </a:r>
            <a:r>
              <a:rPr lang="hu-HU" sz="2000" dirty="0"/>
              <a:t> </a:t>
            </a:r>
            <a:r>
              <a:rPr lang="hu-HU" sz="2000" dirty="0" err="1"/>
              <a:t>dorée</a:t>
            </a:r>
            <a:r>
              <a:rPr lang="hu-HU" sz="2000" dirty="0"/>
              <a:t> </a:t>
            </a:r>
            <a:r>
              <a:rPr lang="hu-HU" sz="2000" dirty="0" err="1"/>
              <a:t>phytoplasma</a:t>
            </a:r>
            <a:r>
              <a:rPr lang="hu-HU" sz="2000" dirty="0"/>
              <a:t>(FD)</a:t>
            </a:r>
            <a:br>
              <a:rPr lang="hu-HU" sz="2000" dirty="0"/>
            </a:br>
            <a:r>
              <a:rPr lang="hu-HU" sz="2000" dirty="0"/>
              <a:t>‘</a:t>
            </a:r>
            <a:r>
              <a:rPr lang="hu-HU" sz="2000" i="1" dirty="0" err="1"/>
              <a:t>Candidatus</a:t>
            </a:r>
            <a:r>
              <a:rPr lang="hu-HU" sz="2000" dirty="0"/>
              <a:t> </a:t>
            </a:r>
            <a:r>
              <a:rPr lang="hu-HU" sz="2000" dirty="0" err="1"/>
              <a:t>Phytoplasma</a:t>
            </a:r>
            <a:r>
              <a:rPr lang="hu-HU" sz="2000" dirty="0"/>
              <a:t> </a:t>
            </a:r>
            <a:r>
              <a:rPr lang="hu-HU" sz="2000" dirty="0" err="1"/>
              <a:t>vitis</a:t>
            </a:r>
            <a:r>
              <a:rPr lang="hu-HU" sz="2000" dirty="0"/>
              <a:t>’ 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348117" y="1483108"/>
            <a:ext cx="2787797" cy="30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Kép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86916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Csoportba foglalás 6"/>
          <p:cNvGrpSpPr/>
          <p:nvPr/>
        </p:nvGrpSpPr>
        <p:grpSpPr>
          <a:xfrm>
            <a:off x="3024336" y="5661248"/>
            <a:ext cx="6084168" cy="1080120"/>
            <a:chOff x="285633" y="1628800"/>
            <a:chExt cx="8858367" cy="1605996"/>
          </a:xfrm>
        </p:grpSpPr>
        <p:sp>
          <p:nvSpPr>
            <p:cNvPr id="8" name="Szabadkézi sokszög 7"/>
            <p:cNvSpPr/>
            <p:nvPr/>
          </p:nvSpPr>
          <p:spPr>
            <a:xfrm>
              <a:off x="285633" y="1628800"/>
              <a:ext cx="8858367" cy="1605996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1176046" y="1949999"/>
              <a:ext cx="5472607" cy="1080120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960843 w 5400613"/>
                <a:gd name="connsiteY3" fmla="*/ 71444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290776" y="86882"/>
                    <a:pt x="2700306" y="43441"/>
                  </a:cubicBezTo>
                  <a:cubicBezTo>
                    <a:pt x="3109836" y="0"/>
                    <a:pt x="3723840" y="52863"/>
                    <a:pt x="3960843" y="71444"/>
                  </a:cubicBezTo>
                  <a:cubicBezTo>
                    <a:pt x="5126930" y="162865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2448272" y="1997095"/>
              <a:ext cx="2712296" cy="853504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808312" y="2346543"/>
              <a:ext cx="66194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272876" y="2226299"/>
              <a:ext cx="1863853" cy="4576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400" b="1" u="sng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1. Felszámolás </a:t>
              </a: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950340" y="2013029"/>
              <a:ext cx="1782305" cy="68643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2.</a:t>
              </a:r>
              <a:r>
                <a:rPr lang="hu-HU" sz="1200" b="1" u="sng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 </a:t>
              </a:r>
            </a:p>
            <a:p>
              <a:pPr algn="ctr"/>
              <a:r>
                <a:rPr lang="hu-HU" sz="12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Visszaszorítás</a:t>
              </a:r>
            </a:p>
          </p:txBody>
        </p:sp>
        <p:sp>
          <p:nvSpPr>
            <p:cNvPr id="14" name="Téglalap 13"/>
            <p:cNvSpPr/>
            <p:nvPr/>
          </p:nvSpPr>
          <p:spPr>
            <a:xfrm>
              <a:off x="6732646" y="2120095"/>
              <a:ext cx="1641357" cy="68643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3. Hosszú távú védekezés</a:t>
              </a:r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35496" y="1268760"/>
            <a:ext cx="6264696" cy="3456384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342900" indent="-160338" eaLnBrk="1" hangingPunct="1">
              <a:spcBef>
                <a:spcPct val="20000"/>
              </a:spcBef>
              <a:buFont typeface="Arial" charset="0"/>
              <a:buChar char="•"/>
              <a:defRPr sz="2400" b="1">
                <a:latin typeface="+mn-lt"/>
                <a:cs typeface="+mn-cs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400">
                <a:latin typeface="+mn-lt"/>
                <a:cs typeface="+mn-cs"/>
              </a:defRPr>
            </a:lvl2pPr>
            <a:lvl3pPr marL="263525" lvl="2" indent="-171450" eaLnBrk="1" hangingPunct="1">
              <a:spcBef>
                <a:spcPts val="700"/>
              </a:spcBef>
              <a:buFont typeface="Arial" charset="0"/>
              <a:buChar char="•"/>
              <a:defRPr sz="2200" b="1">
                <a:latin typeface="+mn-lt"/>
                <a:cs typeface="+mn-cs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u-HU" sz="2000" dirty="0"/>
              <a:t>szőlőben: </a:t>
            </a:r>
            <a:endParaRPr lang="hu-HU" sz="2000" dirty="0" smtClean="0"/>
          </a:p>
          <a:p>
            <a:pPr>
              <a:spcBef>
                <a:spcPts val="0"/>
              </a:spcBef>
              <a:buNone/>
            </a:pPr>
            <a:r>
              <a:rPr lang="hu-HU" sz="2000" b="0" dirty="0" smtClean="0"/>
              <a:t>	Lenti , Kerkateskánd, Tornyiszentmiklós, </a:t>
            </a:r>
          </a:p>
          <a:p>
            <a:pPr>
              <a:spcBef>
                <a:spcPts val="0"/>
              </a:spcBef>
              <a:buNone/>
            </a:pPr>
            <a:r>
              <a:rPr lang="hu-HU" sz="2000" b="0" dirty="0" smtClean="0"/>
              <a:t>	Badacsonytomaj (2013, 2014, 2015)</a:t>
            </a:r>
          </a:p>
          <a:p>
            <a:pPr>
              <a:spcBef>
                <a:spcPts val="0"/>
              </a:spcBef>
              <a:buNone/>
            </a:pPr>
            <a:r>
              <a:rPr lang="hu-HU" sz="2000" b="0" dirty="0" smtClean="0"/>
              <a:t>	Mór, Vereb, Csehimindszent (2014, 2015)</a:t>
            </a:r>
          </a:p>
          <a:p>
            <a:pPr>
              <a:spcBef>
                <a:spcPts val="0"/>
              </a:spcBef>
              <a:buNone/>
            </a:pPr>
            <a:r>
              <a:rPr lang="hu-HU" sz="2000" b="0" dirty="0" smtClean="0"/>
              <a:t>   Karád, Nagykanizsa  (2015)</a:t>
            </a:r>
            <a:endParaRPr lang="hu-HU" sz="2000" b="0" dirty="0"/>
          </a:p>
          <a:p>
            <a:pPr>
              <a:spcBef>
                <a:spcPts val="1200"/>
              </a:spcBef>
            </a:pPr>
            <a:r>
              <a:rPr lang="hu-HU" sz="2000" dirty="0"/>
              <a:t>erdei iszalagban: </a:t>
            </a:r>
            <a:r>
              <a:rPr lang="hu-HU" sz="2000" b="0" dirty="0"/>
              <a:t>Lenti, Kerkateskánd, </a:t>
            </a:r>
            <a:r>
              <a:rPr lang="hu-HU" sz="2000" b="0" dirty="0" smtClean="0"/>
              <a:t>Badacsonytomaj (2013. nov.), Kocs (2014. Komárom megye), Sopron (2015) </a:t>
            </a:r>
            <a:endParaRPr lang="hu-HU" sz="2000" b="0" dirty="0"/>
          </a:p>
          <a:p>
            <a:pPr>
              <a:spcBef>
                <a:spcPts val="1200"/>
              </a:spcBef>
            </a:pPr>
            <a:r>
              <a:rPr lang="hu-HU" sz="2000" dirty="0" smtClean="0"/>
              <a:t>FD vektorában (</a:t>
            </a:r>
            <a:r>
              <a:rPr lang="hu-HU" sz="2000" i="1" dirty="0" err="1" smtClean="0"/>
              <a:t>Scaphoideus</a:t>
            </a:r>
            <a:r>
              <a:rPr lang="hu-HU" sz="2000" i="1" dirty="0" smtClean="0"/>
              <a:t> </a:t>
            </a:r>
            <a:r>
              <a:rPr lang="hu-HU" sz="2000" i="1" dirty="0" err="1" smtClean="0"/>
              <a:t>titanus</a:t>
            </a:r>
            <a:r>
              <a:rPr lang="hu-HU" sz="2000" dirty="0" smtClean="0"/>
              <a:t>): </a:t>
            </a:r>
            <a:r>
              <a:rPr lang="hu-HU" sz="2000" b="0" dirty="0" smtClean="0"/>
              <a:t>Kerkateskánd</a:t>
            </a:r>
          </a:p>
          <a:p>
            <a:pPr>
              <a:spcBef>
                <a:spcPts val="1200"/>
              </a:spcBef>
              <a:buNone/>
            </a:pPr>
            <a:endParaRPr lang="hu-HU" sz="2000" dirty="0" smtClean="0"/>
          </a:p>
          <a:p>
            <a:pPr>
              <a:spcBef>
                <a:spcPts val="1200"/>
              </a:spcBef>
            </a:pPr>
            <a:endParaRPr lang="hu-HU" sz="2000" b="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437112"/>
            <a:ext cx="1946684" cy="219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89728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1"/>
          <p:cNvSpPr txBox="1">
            <a:spLocks/>
          </p:cNvSpPr>
          <p:nvPr/>
        </p:nvSpPr>
        <p:spPr bwMode="auto">
          <a:xfrm>
            <a:off x="4902200" y="1916832"/>
            <a:ext cx="4062288" cy="4824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2000" dirty="0">
              <a:solidFill>
                <a:sysClr val="windowText" lastClr="000000"/>
              </a:solidFill>
            </a:endParaRPr>
          </a:p>
        </p:txBody>
      </p:sp>
      <p:sp>
        <p:nvSpPr>
          <p:cNvPr id="14" name="Cím 1"/>
          <p:cNvSpPr txBox="1">
            <a:spLocks/>
          </p:cNvSpPr>
          <p:nvPr/>
        </p:nvSpPr>
        <p:spPr bwMode="auto">
          <a:xfrm>
            <a:off x="251520" y="2060848"/>
            <a:ext cx="4392488" cy="4680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2000" dirty="0">
              <a:solidFill>
                <a:sysClr val="windowText" lastClr="00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656184"/>
            <a:ext cx="4494336" cy="54868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/>
          <a:lstStyle/>
          <a:p>
            <a:pPr lvl="0"/>
            <a:r>
              <a:rPr lang="hu-HU" dirty="0" smtClean="0"/>
              <a:t>Szőlőkabóca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20080"/>
            <a:ext cx="8219256" cy="764704"/>
          </a:xfrm>
        </p:spPr>
        <p:txBody>
          <a:bodyPr/>
          <a:lstStyle/>
          <a:p>
            <a:pPr marL="400050" lvl="1" indent="0">
              <a:buNone/>
            </a:pPr>
            <a:r>
              <a:rPr lang="hu-HU" b="1" dirty="0" smtClean="0"/>
              <a:t>Tagjai: </a:t>
            </a:r>
            <a:r>
              <a:rPr lang="hu-HU" sz="2200" b="0" dirty="0" smtClean="0"/>
              <a:t>kutatók, egyetemi oktatók, NÉBIH NTAI, </a:t>
            </a:r>
            <a:br>
              <a:rPr lang="hu-HU" sz="2200" b="0" dirty="0" smtClean="0"/>
            </a:br>
            <a:r>
              <a:rPr lang="hu-HU" sz="2200" b="0" dirty="0" smtClean="0"/>
              <a:t>megyei NTI, hegyközségek, </a:t>
            </a:r>
            <a:r>
              <a:rPr lang="hu-HU" sz="2200" b="0" dirty="0" err="1" smtClean="0"/>
              <a:t>Syngenta</a:t>
            </a:r>
            <a:r>
              <a:rPr lang="hu-HU" sz="2200" b="0" dirty="0" smtClean="0"/>
              <a:t> Kft., termelők</a:t>
            </a:r>
            <a:endParaRPr lang="hu-HU" sz="2200" dirty="0" smtClean="0"/>
          </a:p>
          <a:p>
            <a:pPr>
              <a:buNone/>
            </a:pPr>
            <a:r>
              <a:rPr lang="hu-HU" dirty="0" smtClean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16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 bwMode="auto">
          <a:xfrm>
            <a:off x="0" y="0"/>
            <a:ext cx="7020272" cy="648072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855346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855346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873411" y="376226"/>
                  <a:pt x="6855346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hu-H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Szakmai Munkacsoportok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5004048" y="2564904"/>
            <a:ext cx="3960440" cy="194421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lvl="0" indent="-268288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Szőlő, gyümölcs és szántóföldi kultúrák </a:t>
            </a:r>
            <a:r>
              <a:rPr lang="hu-HU" sz="2000" dirty="0" err="1" smtClean="0">
                <a:latin typeface="+mn-lt"/>
              </a:rPr>
              <a:t>fitoplazmás</a:t>
            </a:r>
            <a:r>
              <a:rPr lang="hu-HU" sz="2000" dirty="0" smtClean="0">
                <a:latin typeface="+mn-lt"/>
              </a:rPr>
              <a:t> betegségei és azok </a:t>
            </a:r>
            <a:r>
              <a:rPr lang="hu-HU" sz="2000" u="sng" dirty="0" smtClean="0">
                <a:latin typeface="+mn-lt"/>
              </a:rPr>
              <a:t>átviteli módjai</a:t>
            </a:r>
          </a:p>
          <a:p>
            <a:pPr marL="268288" lvl="0" indent="-268288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u="sng" dirty="0" smtClean="0">
                <a:latin typeface="+mn-lt"/>
              </a:rPr>
              <a:t>Egyéb gazdanövények</a:t>
            </a:r>
            <a:r>
              <a:rPr lang="hu-HU" sz="2000" dirty="0" smtClean="0">
                <a:latin typeface="+mn-lt"/>
              </a:rPr>
              <a:t> jelentősége</a:t>
            </a:r>
          </a:p>
          <a:p>
            <a:pPr marL="268288" lvl="0" indent="-268288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a növényanyag </a:t>
            </a:r>
            <a:r>
              <a:rPr lang="hu-HU" sz="2000" u="sng" dirty="0" smtClean="0">
                <a:latin typeface="+mn-lt"/>
              </a:rPr>
              <a:t>mentesítésének</a:t>
            </a:r>
            <a:r>
              <a:rPr lang="hu-HU" sz="2000" dirty="0" smtClean="0">
                <a:latin typeface="+mn-lt"/>
              </a:rPr>
              <a:t> gyakorlati lehetőségei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 bwMode="auto">
          <a:xfrm>
            <a:off x="251520" y="2564904"/>
            <a:ext cx="4392488" cy="198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indent="-365125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u="sng" dirty="0" smtClean="0">
                <a:latin typeface="+mn-lt"/>
              </a:rPr>
              <a:t>Egyéb vektorok </a:t>
            </a:r>
            <a:r>
              <a:rPr lang="hu-HU" sz="2000" dirty="0" smtClean="0">
                <a:latin typeface="+mn-lt"/>
              </a:rPr>
              <a:t>szerepe</a:t>
            </a:r>
          </a:p>
          <a:p>
            <a:pPr marL="365125" indent="-365125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Vektorok biológiája, </a:t>
            </a:r>
            <a:r>
              <a:rPr lang="hu-HU" sz="2000" u="sng" dirty="0" smtClean="0">
                <a:latin typeface="+mn-lt"/>
              </a:rPr>
              <a:t>gazdanövényei</a:t>
            </a:r>
          </a:p>
          <a:p>
            <a:pPr marL="365125" indent="-365125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u="sng" dirty="0" smtClean="0">
                <a:latin typeface="+mn-lt"/>
              </a:rPr>
              <a:t>Készítmények</a:t>
            </a:r>
            <a:r>
              <a:rPr lang="hu-HU" sz="2000" dirty="0" smtClean="0">
                <a:latin typeface="+mn-lt"/>
              </a:rPr>
              <a:t> biológiai hatása</a:t>
            </a:r>
            <a:endParaRPr lang="hu-HU" sz="2000" b="1" dirty="0" smtClean="0">
              <a:latin typeface="+mn-lt"/>
            </a:endParaRPr>
          </a:p>
          <a:p>
            <a:pPr marL="365125" indent="-365125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növényvédelmi </a:t>
            </a:r>
            <a:r>
              <a:rPr lang="hu-HU" sz="2000" u="sng" dirty="0" smtClean="0">
                <a:latin typeface="+mn-lt"/>
              </a:rPr>
              <a:t>technológia</a:t>
            </a:r>
            <a:r>
              <a:rPr lang="hu-HU" sz="2000" dirty="0" smtClean="0">
                <a:latin typeface="+mn-lt"/>
              </a:rPr>
              <a:t> kidolgozása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 bwMode="auto">
          <a:xfrm>
            <a:off x="179512" y="4797152"/>
            <a:ext cx="453650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indent="-274638">
              <a:spcBef>
                <a:spcPts val="600"/>
              </a:spcBef>
              <a:buFont typeface="Arial" pitchFamily="34" charset="0"/>
              <a:buChar char="•"/>
              <a:defRPr sz="2000">
                <a:latin typeface="+mn-lt"/>
              </a:defRPr>
            </a:lvl1pPr>
          </a:lstStyle>
          <a:p>
            <a:pPr marL="0" lvl="1">
              <a:spcBef>
                <a:spcPts val="600"/>
              </a:spcBef>
            </a:pPr>
            <a:r>
              <a:rPr lang="hu-HU" sz="2000" b="1" dirty="0" smtClean="0">
                <a:latin typeface="+mn-lt"/>
              </a:rPr>
              <a:t>Védekezéshez  </a:t>
            </a:r>
            <a:r>
              <a:rPr lang="hu-HU" sz="2000" dirty="0" smtClean="0">
                <a:latin typeface="+mn-lt"/>
              </a:rPr>
              <a:t>felhívások a termelőknek, érdekképviseleteknek</a:t>
            </a:r>
            <a:endParaRPr lang="hu-HU" sz="2000" dirty="0">
              <a:latin typeface="+mn-lt"/>
            </a:endParaRPr>
          </a:p>
          <a:p>
            <a:pPr marL="631825" lvl="2" indent="-268288">
              <a:spcBef>
                <a:spcPts val="3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lárvakelés kezdete</a:t>
            </a:r>
            <a:endParaRPr lang="hu-HU" sz="2000" dirty="0">
              <a:latin typeface="+mn-lt"/>
            </a:endParaRPr>
          </a:p>
          <a:p>
            <a:pPr marL="631825" lvl="2" indent="-268288">
              <a:spcBef>
                <a:spcPts val="3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lárvastádiumok </a:t>
            </a:r>
            <a:r>
              <a:rPr lang="hu-HU" sz="2000" dirty="0">
                <a:latin typeface="+mn-lt"/>
              </a:rPr>
              <a:t>jelzése</a:t>
            </a:r>
          </a:p>
          <a:p>
            <a:pPr marL="631825" lvl="2" indent="-268288">
              <a:spcBef>
                <a:spcPts val="3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rajzás kezdete</a:t>
            </a:r>
          </a:p>
          <a:p>
            <a:pPr marL="631825" lvl="2" indent="-268288">
              <a:spcBef>
                <a:spcPts val="3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technológiai javaslatok</a:t>
            </a:r>
            <a:endParaRPr lang="hu-HU" sz="2000" dirty="0">
              <a:latin typeface="+mn-lt"/>
            </a:endParaRPr>
          </a:p>
        </p:txBody>
      </p:sp>
      <p:sp>
        <p:nvSpPr>
          <p:cNvPr id="12" name="Cím 1"/>
          <p:cNvSpPr txBox="1">
            <a:spLocks/>
          </p:cNvSpPr>
          <p:nvPr/>
        </p:nvSpPr>
        <p:spPr bwMode="auto">
          <a:xfrm>
            <a:off x="4860032" y="1656184"/>
            <a:ext cx="4283968" cy="54868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hu-HU" dirty="0" err="1"/>
              <a:t>Fitoplazma</a:t>
            </a:r>
            <a:endParaRPr lang="hu-HU" dirty="0"/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251520" y="2240868"/>
            <a:ext cx="8539112" cy="3240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KUTATÁS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ím 1"/>
          <p:cNvSpPr txBox="1">
            <a:spLocks/>
          </p:cNvSpPr>
          <p:nvPr/>
        </p:nvSpPr>
        <p:spPr bwMode="auto">
          <a:xfrm>
            <a:off x="323528" y="4581128"/>
            <a:ext cx="8539112" cy="339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INFORMÁCIÓ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artalom helye 2"/>
          <p:cNvSpPr txBox="1">
            <a:spLocks/>
          </p:cNvSpPr>
          <p:nvPr/>
        </p:nvSpPr>
        <p:spPr bwMode="auto">
          <a:xfrm>
            <a:off x="4932040" y="4869160"/>
            <a:ext cx="4211960" cy="1657052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4625" indent="-174625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b="1" dirty="0" smtClean="0">
                <a:latin typeface="+mn-lt"/>
              </a:rPr>
              <a:t>Felderítéshez</a:t>
            </a:r>
            <a:r>
              <a:rPr lang="hu-HU" sz="2000" dirty="0" smtClean="0">
                <a:latin typeface="+mn-lt"/>
              </a:rPr>
              <a:t> a </a:t>
            </a:r>
            <a:r>
              <a:rPr lang="hu-HU" sz="2000" u="sng" dirty="0" smtClean="0">
                <a:latin typeface="+mn-lt"/>
              </a:rPr>
              <a:t>felügyelet</a:t>
            </a:r>
            <a:r>
              <a:rPr lang="hu-HU" sz="2000" dirty="0" smtClean="0">
                <a:latin typeface="+mn-lt"/>
              </a:rPr>
              <a:t>nek </a:t>
            </a:r>
            <a:r>
              <a:rPr lang="hu-HU" sz="2000" u="sng" dirty="0" smtClean="0">
                <a:latin typeface="+mn-lt"/>
              </a:rPr>
              <a:t>termelők</a:t>
            </a:r>
            <a:r>
              <a:rPr lang="hu-HU" sz="2000" dirty="0" smtClean="0">
                <a:latin typeface="+mn-lt"/>
              </a:rPr>
              <a:t>nek, érdekképviseleteknek</a:t>
            </a:r>
          </a:p>
          <a:p>
            <a:pPr marL="174625" lvl="0" indent="-174625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b="1" dirty="0" smtClean="0">
                <a:latin typeface="+mn-lt"/>
              </a:rPr>
              <a:t>Mentesítéshez </a:t>
            </a:r>
            <a:r>
              <a:rPr lang="hu-HU" sz="2000" dirty="0" smtClean="0">
                <a:latin typeface="+mn-lt"/>
              </a:rPr>
              <a:t>az eljárás gyakorlati eredményei a termelőknek</a:t>
            </a:r>
            <a:endParaRPr lang="hu-HU" sz="2000" b="1" dirty="0" smtClean="0">
              <a:latin typeface="+mn-lt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hu-HU" sz="28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 animBg="1"/>
      <p:bldP spid="7" grpId="0" animBg="1"/>
      <p:bldP spid="8" grpId="0"/>
      <p:bldP spid="11" grpId="0"/>
      <p:bldP spid="12" grpId="0" animBg="1"/>
      <p:bldP spid="9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/>
              <a:t>Hatósági intézkedések</a:t>
            </a:r>
            <a:endParaRPr lang="hu-HU" sz="2800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17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5" name="Freeform 12"/>
          <p:cNvSpPr>
            <a:spLocks/>
          </p:cNvSpPr>
          <p:nvPr/>
        </p:nvSpPr>
        <p:spPr bwMode="auto">
          <a:xfrm>
            <a:off x="1857356" y="2357430"/>
            <a:ext cx="6147816" cy="2235279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12 w 9740"/>
              <a:gd name="connsiteY0" fmla="*/ 1190 h 9603"/>
              <a:gd name="connsiteX1" fmla="*/ 2407 w 9740"/>
              <a:gd name="connsiteY1" fmla="*/ 1190 h 9603"/>
              <a:gd name="connsiteX2" fmla="*/ 329 w 9740"/>
              <a:gd name="connsiteY2" fmla="*/ 3598 h 9603"/>
              <a:gd name="connsiteX3" fmla="*/ 329 w 9740"/>
              <a:gd name="connsiteY3" fmla="*/ 7196 h 9603"/>
              <a:gd name="connsiteX4" fmla="*/ 3434 w 9740"/>
              <a:gd name="connsiteY4" fmla="*/ 9603 h 9603"/>
              <a:gd name="connsiteX5" fmla="*/ 6539 w 9740"/>
              <a:gd name="connsiteY5" fmla="*/ 9603 h 9603"/>
              <a:gd name="connsiteX6" fmla="*/ 8617 w 9740"/>
              <a:gd name="connsiteY6" fmla="*/ 7196 h 9603"/>
              <a:gd name="connsiteX7" fmla="*/ 9644 w 9740"/>
              <a:gd name="connsiteY7" fmla="*/ 6005 h 9603"/>
              <a:gd name="connsiteX8" fmla="*/ 9644 w 9740"/>
              <a:gd name="connsiteY8" fmla="*/ 4788 h 9603"/>
              <a:gd name="connsiteX9" fmla="*/ 9079 w 9740"/>
              <a:gd name="connsiteY9" fmla="*/ 2677 h 9603"/>
              <a:gd name="connsiteX10" fmla="*/ 8617 w 9740"/>
              <a:gd name="connsiteY10" fmla="*/ 1190 h 9603"/>
              <a:gd name="connsiteX11" fmla="*/ 6539 w 9740"/>
              <a:gd name="connsiteY11" fmla="*/ 0 h 9603"/>
              <a:gd name="connsiteX12" fmla="*/ 5512 w 9740"/>
              <a:gd name="connsiteY12" fmla="*/ 1190 h 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0" h="9603">
                <a:moveTo>
                  <a:pt x="5512" y="1190"/>
                </a:moveTo>
                <a:cubicBezTo>
                  <a:pt x="4827" y="1376"/>
                  <a:pt x="3274" y="794"/>
                  <a:pt x="2407" y="1190"/>
                </a:cubicBezTo>
                <a:cubicBezTo>
                  <a:pt x="1539" y="1587"/>
                  <a:pt x="672" y="2593"/>
                  <a:pt x="329" y="3598"/>
                </a:cubicBezTo>
                <a:cubicBezTo>
                  <a:pt x="-13" y="4603"/>
                  <a:pt x="-196" y="6190"/>
                  <a:pt x="329" y="7196"/>
                </a:cubicBezTo>
                <a:cubicBezTo>
                  <a:pt x="854" y="8201"/>
                  <a:pt x="2407" y="9206"/>
                  <a:pt x="3434" y="9603"/>
                </a:cubicBezTo>
                <a:cubicBezTo>
                  <a:pt x="4462" y="10000"/>
                  <a:pt x="5672" y="10000"/>
                  <a:pt x="6539" y="9603"/>
                </a:cubicBezTo>
                <a:cubicBezTo>
                  <a:pt x="7407" y="9206"/>
                  <a:pt x="8092" y="7804"/>
                  <a:pt x="8617" y="7196"/>
                </a:cubicBezTo>
                <a:cubicBezTo>
                  <a:pt x="9142" y="6587"/>
                  <a:pt x="9484" y="6402"/>
                  <a:pt x="9644" y="6005"/>
                </a:cubicBezTo>
                <a:cubicBezTo>
                  <a:pt x="9804" y="5608"/>
                  <a:pt x="9738" y="5343"/>
                  <a:pt x="9644" y="4788"/>
                </a:cubicBezTo>
                <a:cubicBezTo>
                  <a:pt x="9550" y="4233"/>
                  <a:pt x="9239" y="3285"/>
                  <a:pt x="9079" y="2677"/>
                </a:cubicBezTo>
                <a:cubicBezTo>
                  <a:pt x="8919" y="2068"/>
                  <a:pt x="8959" y="1799"/>
                  <a:pt x="8617" y="1190"/>
                </a:cubicBezTo>
                <a:cubicBezTo>
                  <a:pt x="8274" y="582"/>
                  <a:pt x="7064" y="0"/>
                  <a:pt x="6539" y="0"/>
                </a:cubicBezTo>
                <a:cubicBezTo>
                  <a:pt x="6014" y="0"/>
                  <a:pt x="6197" y="1005"/>
                  <a:pt x="5512" y="1190"/>
                </a:cubicBezTo>
                <a:close/>
              </a:path>
            </a:pathLst>
          </a:custGeom>
          <a:noFill/>
          <a:ln w="8572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 sz="2000"/>
          </a:p>
        </p:txBody>
      </p:sp>
      <p:sp>
        <p:nvSpPr>
          <p:cNvPr id="156" name="Freeform 3"/>
          <p:cNvSpPr>
            <a:spLocks/>
          </p:cNvSpPr>
          <p:nvPr/>
        </p:nvSpPr>
        <p:spPr bwMode="auto">
          <a:xfrm>
            <a:off x="1835696" y="2357430"/>
            <a:ext cx="6147815" cy="2242207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12 w 9740"/>
              <a:gd name="connsiteY0" fmla="*/ 1190 h 9603"/>
              <a:gd name="connsiteX1" fmla="*/ 2407 w 9740"/>
              <a:gd name="connsiteY1" fmla="*/ 1190 h 9603"/>
              <a:gd name="connsiteX2" fmla="*/ 329 w 9740"/>
              <a:gd name="connsiteY2" fmla="*/ 3598 h 9603"/>
              <a:gd name="connsiteX3" fmla="*/ 329 w 9740"/>
              <a:gd name="connsiteY3" fmla="*/ 7196 h 9603"/>
              <a:gd name="connsiteX4" fmla="*/ 3434 w 9740"/>
              <a:gd name="connsiteY4" fmla="*/ 9603 h 9603"/>
              <a:gd name="connsiteX5" fmla="*/ 6539 w 9740"/>
              <a:gd name="connsiteY5" fmla="*/ 9603 h 9603"/>
              <a:gd name="connsiteX6" fmla="*/ 8617 w 9740"/>
              <a:gd name="connsiteY6" fmla="*/ 7196 h 9603"/>
              <a:gd name="connsiteX7" fmla="*/ 9644 w 9740"/>
              <a:gd name="connsiteY7" fmla="*/ 6005 h 9603"/>
              <a:gd name="connsiteX8" fmla="*/ 9644 w 9740"/>
              <a:gd name="connsiteY8" fmla="*/ 4788 h 9603"/>
              <a:gd name="connsiteX9" fmla="*/ 9078 w 9740"/>
              <a:gd name="connsiteY9" fmla="*/ 2506 h 9603"/>
              <a:gd name="connsiteX10" fmla="*/ 8617 w 9740"/>
              <a:gd name="connsiteY10" fmla="*/ 1190 h 9603"/>
              <a:gd name="connsiteX11" fmla="*/ 6539 w 9740"/>
              <a:gd name="connsiteY11" fmla="*/ 0 h 9603"/>
              <a:gd name="connsiteX12" fmla="*/ 5512 w 9740"/>
              <a:gd name="connsiteY12" fmla="*/ 1190 h 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0" h="9603">
                <a:moveTo>
                  <a:pt x="5512" y="1190"/>
                </a:moveTo>
                <a:cubicBezTo>
                  <a:pt x="4827" y="1376"/>
                  <a:pt x="3274" y="794"/>
                  <a:pt x="2407" y="1190"/>
                </a:cubicBezTo>
                <a:cubicBezTo>
                  <a:pt x="1539" y="1587"/>
                  <a:pt x="672" y="2593"/>
                  <a:pt x="329" y="3598"/>
                </a:cubicBezTo>
                <a:cubicBezTo>
                  <a:pt x="-13" y="4603"/>
                  <a:pt x="-196" y="6190"/>
                  <a:pt x="329" y="7196"/>
                </a:cubicBezTo>
                <a:cubicBezTo>
                  <a:pt x="854" y="8201"/>
                  <a:pt x="2407" y="9206"/>
                  <a:pt x="3434" y="9603"/>
                </a:cubicBezTo>
                <a:cubicBezTo>
                  <a:pt x="4462" y="10000"/>
                  <a:pt x="5672" y="10000"/>
                  <a:pt x="6539" y="9603"/>
                </a:cubicBezTo>
                <a:cubicBezTo>
                  <a:pt x="7407" y="9206"/>
                  <a:pt x="8092" y="7804"/>
                  <a:pt x="8617" y="7196"/>
                </a:cubicBezTo>
                <a:cubicBezTo>
                  <a:pt x="9142" y="6587"/>
                  <a:pt x="9484" y="6402"/>
                  <a:pt x="9644" y="6005"/>
                </a:cubicBezTo>
                <a:cubicBezTo>
                  <a:pt x="9804" y="5608"/>
                  <a:pt x="9738" y="5371"/>
                  <a:pt x="9644" y="4788"/>
                </a:cubicBezTo>
                <a:cubicBezTo>
                  <a:pt x="9550" y="4205"/>
                  <a:pt x="9238" y="3114"/>
                  <a:pt x="9078" y="2506"/>
                </a:cubicBezTo>
                <a:cubicBezTo>
                  <a:pt x="8918" y="1897"/>
                  <a:pt x="8959" y="1799"/>
                  <a:pt x="8617" y="1190"/>
                </a:cubicBezTo>
                <a:cubicBezTo>
                  <a:pt x="8274" y="582"/>
                  <a:pt x="7064" y="0"/>
                  <a:pt x="6539" y="0"/>
                </a:cubicBezTo>
                <a:cubicBezTo>
                  <a:pt x="6014" y="0"/>
                  <a:pt x="6197" y="1005"/>
                  <a:pt x="5512" y="119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sz="2000"/>
          </a:p>
        </p:txBody>
      </p:sp>
      <p:sp>
        <p:nvSpPr>
          <p:cNvPr id="157" name="Freeform 4"/>
          <p:cNvSpPr>
            <a:spLocks/>
          </p:cNvSpPr>
          <p:nvPr/>
        </p:nvSpPr>
        <p:spPr bwMode="auto">
          <a:xfrm>
            <a:off x="3857620" y="2857496"/>
            <a:ext cx="3469913" cy="1471267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38 w 9830"/>
              <a:gd name="connsiteY0" fmla="*/ 1190 h 10751"/>
              <a:gd name="connsiteX1" fmla="*/ 2433 w 9830"/>
              <a:gd name="connsiteY1" fmla="*/ 1190 h 10751"/>
              <a:gd name="connsiteX2" fmla="*/ 355 w 9830"/>
              <a:gd name="connsiteY2" fmla="*/ 3598 h 10751"/>
              <a:gd name="connsiteX3" fmla="*/ 355 w 9830"/>
              <a:gd name="connsiteY3" fmla="*/ 7196 h 10751"/>
              <a:gd name="connsiteX4" fmla="*/ 2486 w 9830"/>
              <a:gd name="connsiteY4" fmla="*/ 10354 h 10751"/>
              <a:gd name="connsiteX5" fmla="*/ 6565 w 9830"/>
              <a:gd name="connsiteY5" fmla="*/ 9603 h 10751"/>
              <a:gd name="connsiteX6" fmla="*/ 8643 w 9830"/>
              <a:gd name="connsiteY6" fmla="*/ 7196 h 10751"/>
              <a:gd name="connsiteX7" fmla="*/ 9670 w 9830"/>
              <a:gd name="connsiteY7" fmla="*/ 6005 h 10751"/>
              <a:gd name="connsiteX8" fmla="*/ 9670 w 9830"/>
              <a:gd name="connsiteY8" fmla="*/ 4788 h 10751"/>
              <a:gd name="connsiteX9" fmla="*/ 8643 w 9830"/>
              <a:gd name="connsiteY9" fmla="*/ 3598 h 10751"/>
              <a:gd name="connsiteX10" fmla="*/ 8643 w 9830"/>
              <a:gd name="connsiteY10" fmla="*/ 1190 h 10751"/>
              <a:gd name="connsiteX11" fmla="*/ 6565 w 9830"/>
              <a:gd name="connsiteY11" fmla="*/ 0 h 10751"/>
              <a:gd name="connsiteX12" fmla="*/ 5538 w 9830"/>
              <a:gd name="connsiteY12" fmla="*/ 1190 h 1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30" h="10751">
                <a:moveTo>
                  <a:pt x="5538" y="1190"/>
                </a:moveTo>
                <a:cubicBezTo>
                  <a:pt x="4853" y="1376"/>
                  <a:pt x="3300" y="794"/>
                  <a:pt x="2433" y="1190"/>
                </a:cubicBezTo>
                <a:cubicBezTo>
                  <a:pt x="1565" y="1587"/>
                  <a:pt x="698" y="2593"/>
                  <a:pt x="355" y="3598"/>
                </a:cubicBezTo>
                <a:cubicBezTo>
                  <a:pt x="13" y="4603"/>
                  <a:pt x="0" y="6070"/>
                  <a:pt x="355" y="7196"/>
                </a:cubicBezTo>
                <a:cubicBezTo>
                  <a:pt x="710" y="8322"/>
                  <a:pt x="1459" y="9957"/>
                  <a:pt x="2486" y="10354"/>
                </a:cubicBezTo>
                <a:cubicBezTo>
                  <a:pt x="3514" y="10751"/>
                  <a:pt x="5539" y="10129"/>
                  <a:pt x="6565" y="9603"/>
                </a:cubicBezTo>
                <a:cubicBezTo>
                  <a:pt x="7591" y="9077"/>
                  <a:pt x="8118" y="7804"/>
                  <a:pt x="8643" y="7196"/>
                </a:cubicBezTo>
                <a:cubicBezTo>
                  <a:pt x="9168" y="6587"/>
                  <a:pt x="9510" y="6402"/>
                  <a:pt x="9670" y="6005"/>
                </a:cubicBezTo>
                <a:cubicBezTo>
                  <a:pt x="9830" y="5608"/>
                  <a:pt x="9830" y="5185"/>
                  <a:pt x="9670" y="4788"/>
                </a:cubicBezTo>
                <a:cubicBezTo>
                  <a:pt x="9510" y="4392"/>
                  <a:pt x="8803" y="4206"/>
                  <a:pt x="8643" y="3598"/>
                </a:cubicBezTo>
                <a:cubicBezTo>
                  <a:pt x="8483" y="2989"/>
                  <a:pt x="8985" y="1799"/>
                  <a:pt x="8643" y="1190"/>
                </a:cubicBezTo>
                <a:cubicBezTo>
                  <a:pt x="8300" y="582"/>
                  <a:pt x="7090" y="0"/>
                  <a:pt x="6565" y="0"/>
                </a:cubicBezTo>
                <a:cubicBezTo>
                  <a:pt x="6040" y="0"/>
                  <a:pt x="6223" y="1005"/>
                  <a:pt x="5538" y="1190"/>
                </a:cubicBezTo>
                <a:close/>
              </a:path>
            </a:pathLst>
          </a:cu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sz="2000" dirty="0"/>
          </a:p>
        </p:txBody>
      </p:sp>
      <p:sp>
        <p:nvSpPr>
          <p:cNvPr id="158" name="Rectangle 5"/>
          <p:cNvSpPr>
            <a:spLocks noChangeArrowheads="1"/>
          </p:cNvSpPr>
          <p:nvPr/>
        </p:nvSpPr>
        <p:spPr bwMode="auto">
          <a:xfrm rot="21351115">
            <a:off x="3807414" y="3640831"/>
            <a:ext cx="1930367" cy="656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7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Fertőzött</a:t>
            </a:r>
          </a:p>
          <a:p>
            <a:pPr algn="ctr" eaLnBrk="0" hangingPunct="0"/>
            <a:r>
              <a:rPr lang="hu-HU" sz="17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hu-HU" sz="17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terület</a:t>
            </a:r>
            <a:endParaRPr lang="en-GB" sz="17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159" name="Rectangle 6"/>
          <p:cNvSpPr>
            <a:spLocks noChangeArrowheads="1"/>
          </p:cNvSpPr>
          <p:nvPr/>
        </p:nvSpPr>
        <p:spPr bwMode="auto">
          <a:xfrm rot="21375185">
            <a:off x="1366136" y="3845090"/>
            <a:ext cx="3263126" cy="5580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>
                <a:latin typeface="+mn-lt"/>
                <a:ea typeface="ＭＳ Ｐゴシック" pitchFamily="34" charset="-128"/>
              </a:rPr>
              <a:t>Puffer zóna</a:t>
            </a:r>
            <a:endParaRPr lang="en-GB" sz="20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160" name="Rectangle 8"/>
          <p:cNvSpPr>
            <a:spLocks noChangeArrowheads="1"/>
          </p:cNvSpPr>
          <p:nvPr/>
        </p:nvSpPr>
        <p:spPr bwMode="auto">
          <a:xfrm rot="21332444">
            <a:off x="1675185" y="3155704"/>
            <a:ext cx="2193553" cy="912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 smtClean="0">
                <a:latin typeface="+mn-lt"/>
                <a:ea typeface="ＭＳ Ｐゴシック" pitchFamily="34" charset="-128"/>
              </a:rPr>
              <a:t>3 km </a:t>
            </a:r>
          </a:p>
          <a:p>
            <a:pPr algn="ctr" eaLnBrk="0" hangingPunct="0"/>
            <a:r>
              <a:rPr lang="hu-HU" sz="1600" b="1" dirty="0" smtClean="0">
                <a:latin typeface="+mn-lt"/>
                <a:ea typeface="ＭＳ Ｐゴシック" pitchFamily="34" charset="-128"/>
              </a:rPr>
              <a:t>(4710 ha)</a:t>
            </a:r>
            <a:endParaRPr lang="en-GB" sz="16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161" name="Line 15"/>
          <p:cNvSpPr>
            <a:spLocks noChangeShapeType="1"/>
          </p:cNvSpPr>
          <p:nvPr/>
        </p:nvSpPr>
        <p:spPr bwMode="auto">
          <a:xfrm>
            <a:off x="5283119" y="3353141"/>
            <a:ext cx="602351" cy="459931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sp>
        <p:nvSpPr>
          <p:cNvPr id="163" name="Line 17"/>
          <p:cNvSpPr>
            <a:spLocks noChangeShapeType="1"/>
          </p:cNvSpPr>
          <p:nvPr/>
        </p:nvSpPr>
        <p:spPr bwMode="auto">
          <a:xfrm>
            <a:off x="5361437" y="3353141"/>
            <a:ext cx="452595" cy="459931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sp>
        <p:nvSpPr>
          <p:cNvPr id="164" name="Rectangle 8"/>
          <p:cNvSpPr>
            <a:spLocks noChangeArrowheads="1"/>
          </p:cNvSpPr>
          <p:nvPr/>
        </p:nvSpPr>
        <p:spPr bwMode="auto">
          <a:xfrm rot="21332033">
            <a:off x="3675918" y="3091730"/>
            <a:ext cx="1913654" cy="912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 smtClean="0">
                <a:solidFill>
                  <a:schemeClr val="bg1"/>
                </a:solidFill>
                <a:ea typeface="ＭＳ Ｐゴシック" pitchFamily="34" charset="-128"/>
              </a:rPr>
              <a:t>1 k</a:t>
            </a:r>
            <a:r>
              <a:rPr lang="hu-HU" sz="20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m</a:t>
            </a:r>
          </a:p>
          <a:p>
            <a:pPr algn="ctr" eaLnBrk="0" hangingPunct="0"/>
            <a:r>
              <a:rPr lang="hu-HU" sz="1600" b="1" dirty="0" smtClean="0">
                <a:solidFill>
                  <a:schemeClr val="bg1"/>
                </a:solidFill>
                <a:ea typeface="ＭＳ Ｐゴシック" pitchFamily="34" charset="-128"/>
              </a:rPr>
              <a:t>(314 ha)</a:t>
            </a:r>
            <a:endParaRPr lang="en-GB" sz="16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165" name="Egyenes összekötő nyíllal 164"/>
          <p:cNvCxnSpPr/>
          <p:nvPr/>
        </p:nvCxnSpPr>
        <p:spPr>
          <a:xfrm flipV="1">
            <a:off x="3900881" y="3583106"/>
            <a:ext cx="1721303" cy="115083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Egyenes összekötő nyíllal 165"/>
          <p:cNvCxnSpPr/>
          <p:nvPr/>
        </p:nvCxnSpPr>
        <p:spPr>
          <a:xfrm flipV="1">
            <a:off x="1823936" y="3698188"/>
            <a:ext cx="2027984" cy="16286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Egyenes összekötő 291"/>
          <p:cNvCxnSpPr/>
          <p:nvPr/>
        </p:nvCxnSpPr>
        <p:spPr>
          <a:xfrm rot="5400000">
            <a:off x="4752875" y="2389159"/>
            <a:ext cx="4955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Lekerekített téglalap 23"/>
          <p:cNvSpPr/>
          <p:nvPr/>
        </p:nvSpPr>
        <p:spPr>
          <a:xfrm>
            <a:off x="4571534" y="4827454"/>
            <a:ext cx="4457836" cy="1864218"/>
          </a:xfrm>
          <a:prstGeom prst="roundRect">
            <a:avLst>
              <a:gd name="adj" fmla="val 24484"/>
            </a:avLst>
          </a:prstGeom>
          <a:ln w="57150">
            <a:solidFill>
              <a:srgbClr val="9900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000" b="1" dirty="0"/>
              <a:t> </a:t>
            </a:r>
            <a:r>
              <a:rPr lang="hu-HU" sz="2000" b="1" dirty="0" smtClean="0"/>
              <a:t>Megsemmisítés</a:t>
            </a:r>
            <a:r>
              <a:rPr lang="hu-HU" sz="2000" dirty="0" smtClean="0"/>
              <a:t>: a </a:t>
            </a:r>
            <a:r>
              <a:rPr lang="hu-HU" sz="2000" b="1" dirty="0" smtClean="0"/>
              <a:t>laborvizsgálattal </a:t>
            </a:r>
            <a:r>
              <a:rPr lang="hu-HU" sz="2000" dirty="0" smtClean="0"/>
              <a:t>fertőzötteket </a:t>
            </a:r>
            <a:r>
              <a:rPr lang="hu-HU" sz="2000" b="1" dirty="0" smtClean="0"/>
              <a:t>+</a:t>
            </a:r>
            <a:r>
              <a:rPr lang="hu-HU" sz="2000" dirty="0" smtClean="0"/>
              <a:t> a szőlő sárgaság </a:t>
            </a:r>
            <a:r>
              <a:rPr lang="hu-HU" sz="2000" b="1" dirty="0" smtClean="0"/>
              <a:t>tüneteit</a:t>
            </a:r>
            <a:r>
              <a:rPr lang="hu-HU" sz="2000" dirty="0" smtClean="0"/>
              <a:t> </a:t>
            </a:r>
            <a:r>
              <a:rPr lang="hu-HU" sz="2000" b="1" dirty="0" smtClean="0"/>
              <a:t>mutatókat</a:t>
            </a:r>
          </a:p>
          <a:p>
            <a:r>
              <a:rPr lang="hu-HU" sz="2000" b="1" dirty="0" smtClean="0"/>
              <a:t>Az </a:t>
            </a:r>
            <a:r>
              <a:rPr lang="hu-HU" sz="2000" b="1" dirty="0"/>
              <a:t>összes szőlőterület zárlat alatt a felszámolást követő 2 évig!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 rot="21227237">
            <a:off x="5175401" y="3637260"/>
            <a:ext cx="1244001" cy="656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Fertőzött</a:t>
            </a:r>
          </a:p>
          <a:p>
            <a:pPr algn="ctr" eaLnBrk="0" hangingPunct="0"/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növény(</a:t>
            </a:r>
            <a:r>
              <a:rPr lang="hu-HU" sz="1400" b="1" dirty="0" err="1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ek</a:t>
            </a:r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)</a:t>
            </a:r>
            <a:endParaRPr lang="en-GB" sz="14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 rot="21273029">
            <a:off x="5313587" y="3325760"/>
            <a:ext cx="863923" cy="614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2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X</a:t>
            </a:r>
            <a:endParaRPr lang="en-GB" sz="24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cxnSp>
        <p:nvCxnSpPr>
          <p:cNvPr id="36" name="Egyenes összekötő 35"/>
          <p:cNvCxnSpPr/>
          <p:nvPr/>
        </p:nvCxnSpPr>
        <p:spPr>
          <a:xfrm rot="16200000" flipV="1">
            <a:off x="6293261" y="3955903"/>
            <a:ext cx="1014382" cy="728720"/>
          </a:xfrm>
          <a:prstGeom prst="line">
            <a:avLst/>
          </a:prstGeom>
          <a:ln w="57150">
            <a:solidFill>
              <a:srgbClr val="99003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 flipV="1">
            <a:off x="3494730" y="4300143"/>
            <a:ext cx="357190" cy="933366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softEdge rad="0"/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Lekerekített téglalap 26"/>
          <p:cNvSpPr/>
          <p:nvPr/>
        </p:nvSpPr>
        <p:spPr>
          <a:xfrm>
            <a:off x="0" y="5085184"/>
            <a:ext cx="4104456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hu-HU" sz="2000" b="1" dirty="0" err="1"/>
              <a:t>Pufferzóna</a:t>
            </a:r>
            <a:r>
              <a:rPr lang="hu-HU" sz="2000" b="1" dirty="0"/>
              <a:t>: feltételezetten </a:t>
            </a:r>
            <a:r>
              <a:rPr lang="hu-HU" sz="2000" b="1" u="sng" dirty="0"/>
              <a:t>mentes</a:t>
            </a:r>
            <a:r>
              <a:rPr lang="hu-HU" sz="2000" b="1" dirty="0" smtClean="0"/>
              <a:t>!</a:t>
            </a:r>
            <a:endParaRPr lang="hu-HU" sz="2000" b="1" dirty="0"/>
          </a:p>
        </p:txBody>
      </p:sp>
      <p:sp>
        <p:nvSpPr>
          <p:cNvPr id="29" name="Lekerekített téglalap 28"/>
          <p:cNvSpPr/>
          <p:nvPr/>
        </p:nvSpPr>
        <p:spPr>
          <a:xfrm>
            <a:off x="35496" y="894185"/>
            <a:ext cx="8496944" cy="12386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hu-HU" sz="2000" b="1" dirty="0" smtClean="0"/>
              <a:t>				a teljes körülhatárolt terület </a:t>
            </a:r>
          </a:p>
          <a:p>
            <a:pPr marL="363538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b="1" dirty="0" smtClean="0"/>
              <a:t> kötelező védekezés </a:t>
            </a:r>
            <a:r>
              <a:rPr lang="hu-HU" sz="2000" dirty="0" smtClean="0"/>
              <a:t>a</a:t>
            </a:r>
            <a:r>
              <a:rPr lang="hu-HU" sz="2000" b="1" dirty="0" smtClean="0"/>
              <a:t> </a:t>
            </a:r>
            <a:r>
              <a:rPr lang="hu-HU" sz="2000" b="1" u="sng" dirty="0" smtClean="0"/>
              <a:t>szőlőkabóca </a:t>
            </a:r>
            <a:r>
              <a:rPr lang="hu-HU" sz="2000" dirty="0" smtClean="0"/>
              <a:t>ellen (állami védekezés is)</a:t>
            </a:r>
          </a:p>
          <a:p>
            <a:pPr marL="363538">
              <a:spcBef>
                <a:spcPts val="600"/>
              </a:spcBef>
              <a:buFont typeface="Arial" pitchFamily="34" charset="0"/>
              <a:buChar char="•"/>
            </a:pPr>
            <a:r>
              <a:rPr lang="hu-HU" sz="2000" b="1" dirty="0" smtClean="0"/>
              <a:t> Intenzív felderítés (mintavétellel)</a:t>
            </a:r>
            <a:endParaRPr lang="hu-HU" sz="2000" b="1" dirty="0"/>
          </a:p>
        </p:txBody>
      </p:sp>
      <p:sp>
        <p:nvSpPr>
          <p:cNvPr id="137" name="Szövegdoboz 136"/>
          <p:cNvSpPr txBox="1"/>
          <p:nvPr/>
        </p:nvSpPr>
        <p:spPr>
          <a:xfrm>
            <a:off x="251520" y="908720"/>
            <a:ext cx="3264494" cy="446583"/>
          </a:xfrm>
          <a:prstGeom prst="rect">
            <a:avLst/>
          </a:prstGeom>
          <a:solidFill>
            <a:srgbClr val="FFC1C1"/>
          </a:solidFill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hu-HU" sz="2400" b="1" dirty="0" smtClean="0"/>
              <a:t>Intézkedési terület: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54686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/>
      <p:bldP spid="159" grpId="0"/>
      <p:bldP spid="160" grpId="0"/>
      <p:bldP spid="164" grpId="0"/>
      <p:bldP spid="24" grpId="0" animBg="1"/>
      <p:bldP spid="23" grpId="0"/>
      <p:bldP spid="25" grpId="0"/>
      <p:bldP spid="27" grpId="0" animBg="1"/>
      <p:bldP spid="29" grpId="0" animBg="1"/>
      <p:bldP spid="1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9939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hu-HU" sz="2400" dirty="0" smtClean="0"/>
              <a:t>Hatósági intézkedések </a:t>
            </a:r>
            <a:br>
              <a:rPr lang="hu-HU" sz="2400" dirty="0" smtClean="0"/>
            </a:br>
            <a:r>
              <a:rPr lang="hu-HU" sz="2400" dirty="0" smtClean="0"/>
              <a:t>szaporítóanyag- termő területekre</a:t>
            </a:r>
            <a:br>
              <a:rPr lang="hu-HU" sz="2400" dirty="0" smtClean="0"/>
            </a:br>
            <a:r>
              <a:rPr lang="hu-HU" sz="1600" dirty="0" smtClean="0"/>
              <a:t> (szőlőiskola, törzsültetvény, stb.)</a:t>
            </a:r>
            <a:endParaRPr lang="hu-HU" sz="1600" b="0" dirty="0"/>
          </a:p>
        </p:txBody>
      </p:sp>
      <p:sp>
        <p:nvSpPr>
          <p:cNvPr id="38" name="Tartalom helye 2"/>
          <p:cNvSpPr>
            <a:spLocks noGrp="1"/>
          </p:cNvSpPr>
          <p:nvPr>
            <p:ph idx="1"/>
          </p:nvPr>
        </p:nvSpPr>
        <p:spPr>
          <a:xfrm>
            <a:off x="-36513" y="3717032"/>
            <a:ext cx="9180513" cy="2376264"/>
          </a:xfrm>
        </p:spPr>
        <p:txBody>
          <a:bodyPr/>
          <a:lstStyle/>
          <a:p>
            <a:pPr marL="938213" lvl="1" indent="-355600">
              <a:spcBef>
                <a:spcPts val="1200"/>
              </a:spcBef>
            </a:pPr>
            <a:r>
              <a:rPr lang="hu-HU" sz="2000" b="0" dirty="0" smtClean="0"/>
              <a:t>de  </a:t>
            </a:r>
            <a:r>
              <a:rPr lang="hu-HU" sz="2000" b="1" dirty="0" smtClean="0"/>
              <a:t>kérelemre engedélyezhető,</a:t>
            </a:r>
            <a:r>
              <a:rPr lang="hu-HU" sz="2000" b="0" dirty="0" smtClean="0"/>
              <a:t> ha </a:t>
            </a:r>
            <a:r>
              <a:rPr lang="hu-HU" sz="2000" dirty="0" smtClean="0"/>
              <a:t>nem áll fenn a befertőződés</a:t>
            </a:r>
            <a:r>
              <a:rPr lang="hu-HU" sz="2000" b="0" dirty="0" smtClean="0"/>
              <a:t> és a terjesztés veszélye, mert</a:t>
            </a:r>
          </a:p>
          <a:p>
            <a:pPr marL="1338263" lvl="2" indent="-355600">
              <a:spcBef>
                <a:spcPts val="900"/>
              </a:spcBef>
            </a:pPr>
            <a:r>
              <a:rPr lang="hu-HU" sz="2000" u="sng" dirty="0" smtClean="0"/>
              <a:t>a </a:t>
            </a:r>
            <a:r>
              <a:rPr lang="hu-HU" sz="2000" b="1" u="sng" dirty="0" smtClean="0"/>
              <a:t>laborvizsgálat nem </a:t>
            </a:r>
            <a:r>
              <a:rPr lang="hu-HU" sz="2000" dirty="0" smtClean="0"/>
              <a:t>mutatott ki </a:t>
            </a:r>
            <a:r>
              <a:rPr lang="hu-HU" sz="2000" b="1" u="sng" dirty="0" smtClean="0"/>
              <a:t>fertőzöttséget</a:t>
            </a:r>
            <a:r>
              <a:rPr lang="hu-HU" sz="2000" b="1" dirty="0" smtClean="0"/>
              <a:t>,</a:t>
            </a:r>
          </a:p>
          <a:p>
            <a:pPr marL="1338263" lvl="2" indent="-355600">
              <a:spcBef>
                <a:spcPts val="900"/>
              </a:spcBef>
            </a:pPr>
            <a:r>
              <a:rPr lang="hu-HU" sz="2000" dirty="0" smtClean="0"/>
              <a:t>a </a:t>
            </a:r>
            <a:r>
              <a:rPr lang="hu-HU" sz="2000" b="1" u="sng" dirty="0" smtClean="0"/>
              <a:t>tünetes</a:t>
            </a:r>
            <a:r>
              <a:rPr lang="hu-HU" sz="2000" u="sng" dirty="0" smtClean="0"/>
              <a:t> </a:t>
            </a:r>
            <a:r>
              <a:rPr lang="hu-HU" sz="2000" dirty="0" smtClean="0"/>
              <a:t>növényeket</a:t>
            </a:r>
            <a:r>
              <a:rPr lang="hu-HU" sz="2000" u="sng" dirty="0" smtClean="0"/>
              <a:t> </a:t>
            </a:r>
            <a:r>
              <a:rPr lang="hu-HU" sz="2000" b="1" u="sng" dirty="0" smtClean="0"/>
              <a:t>megsemmisítették</a:t>
            </a:r>
          </a:p>
          <a:p>
            <a:pPr marL="1338263" lvl="2" indent="-355600">
              <a:spcBef>
                <a:spcPts val="900"/>
              </a:spcBef>
            </a:pPr>
            <a:r>
              <a:rPr lang="hu-HU" sz="2000" dirty="0" smtClean="0"/>
              <a:t>a </a:t>
            </a:r>
            <a:r>
              <a:rPr lang="hu-HU" sz="2000" dirty="0" err="1" smtClean="0"/>
              <a:t>szap</a:t>
            </a:r>
            <a:r>
              <a:rPr lang="hu-HU" sz="2000" dirty="0" smtClean="0"/>
              <a:t>. anyag  előállító terület </a:t>
            </a:r>
            <a:r>
              <a:rPr lang="hu-HU" sz="2000" b="1" u="sng" dirty="0" smtClean="0"/>
              <a:t>100 m-es </a:t>
            </a:r>
            <a:r>
              <a:rPr lang="hu-HU" sz="2000" dirty="0" smtClean="0"/>
              <a:t>körzete </a:t>
            </a:r>
            <a:r>
              <a:rPr lang="hu-HU" sz="2000" b="1" u="sng" dirty="0" smtClean="0"/>
              <a:t>mentes</a:t>
            </a:r>
          </a:p>
          <a:p>
            <a:pPr marL="1338263" lvl="2" indent="-355600">
              <a:spcBef>
                <a:spcPts val="900"/>
              </a:spcBef>
            </a:pPr>
            <a:r>
              <a:rPr lang="hu-HU" sz="2000" dirty="0" err="1" smtClean="0"/>
              <a:t>FD-v</a:t>
            </a:r>
            <a:r>
              <a:rPr lang="hu-HU" sz="2000" b="0" dirty="0" err="1" smtClean="0"/>
              <a:t>ektor</a:t>
            </a:r>
            <a:r>
              <a:rPr lang="hu-HU" sz="2000" b="0" dirty="0" smtClean="0"/>
              <a:t> elleni kötelező </a:t>
            </a:r>
            <a:r>
              <a:rPr lang="hu-HU" sz="2000" b="1" u="sng" dirty="0" smtClean="0"/>
              <a:t>védekezéseket elvégezték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164760" y="6477144"/>
            <a:ext cx="1979240" cy="365125"/>
          </a:xfrm>
        </p:spPr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18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1047785" y="1720700"/>
            <a:ext cx="7318246" cy="1475119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12 w 9740"/>
              <a:gd name="connsiteY0" fmla="*/ 1190 h 9603"/>
              <a:gd name="connsiteX1" fmla="*/ 2407 w 9740"/>
              <a:gd name="connsiteY1" fmla="*/ 1190 h 9603"/>
              <a:gd name="connsiteX2" fmla="*/ 329 w 9740"/>
              <a:gd name="connsiteY2" fmla="*/ 3598 h 9603"/>
              <a:gd name="connsiteX3" fmla="*/ 329 w 9740"/>
              <a:gd name="connsiteY3" fmla="*/ 7196 h 9603"/>
              <a:gd name="connsiteX4" fmla="*/ 3434 w 9740"/>
              <a:gd name="connsiteY4" fmla="*/ 9603 h 9603"/>
              <a:gd name="connsiteX5" fmla="*/ 6539 w 9740"/>
              <a:gd name="connsiteY5" fmla="*/ 9603 h 9603"/>
              <a:gd name="connsiteX6" fmla="*/ 8617 w 9740"/>
              <a:gd name="connsiteY6" fmla="*/ 7196 h 9603"/>
              <a:gd name="connsiteX7" fmla="*/ 9644 w 9740"/>
              <a:gd name="connsiteY7" fmla="*/ 6005 h 9603"/>
              <a:gd name="connsiteX8" fmla="*/ 9644 w 9740"/>
              <a:gd name="connsiteY8" fmla="*/ 4788 h 9603"/>
              <a:gd name="connsiteX9" fmla="*/ 9079 w 9740"/>
              <a:gd name="connsiteY9" fmla="*/ 2677 h 9603"/>
              <a:gd name="connsiteX10" fmla="*/ 8617 w 9740"/>
              <a:gd name="connsiteY10" fmla="*/ 1190 h 9603"/>
              <a:gd name="connsiteX11" fmla="*/ 6539 w 9740"/>
              <a:gd name="connsiteY11" fmla="*/ 0 h 9603"/>
              <a:gd name="connsiteX12" fmla="*/ 5512 w 9740"/>
              <a:gd name="connsiteY12" fmla="*/ 1190 h 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0" h="9603">
                <a:moveTo>
                  <a:pt x="5512" y="1190"/>
                </a:moveTo>
                <a:cubicBezTo>
                  <a:pt x="4827" y="1376"/>
                  <a:pt x="3274" y="794"/>
                  <a:pt x="2407" y="1190"/>
                </a:cubicBezTo>
                <a:cubicBezTo>
                  <a:pt x="1539" y="1587"/>
                  <a:pt x="672" y="2593"/>
                  <a:pt x="329" y="3598"/>
                </a:cubicBezTo>
                <a:cubicBezTo>
                  <a:pt x="-13" y="4603"/>
                  <a:pt x="-196" y="6190"/>
                  <a:pt x="329" y="7196"/>
                </a:cubicBezTo>
                <a:cubicBezTo>
                  <a:pt x="854" y="8201"/>
                  <a:pt x="2407" y="9206"/>
                  <a:pt x="3434" y="9603"/>
                </a:cubicBezTo>
                <a:cubicBezTo>
                  <a:pt x="4462" y="10000"/>
                  <a:pt x="5672" y="10000"/>
                  <a:pt x="6539" y="9603"/>
                </a:cubicBezTo>
                <a:cubicBezTo>
                  <a:pt x="7407" y="9206"/>
                  <a:pt x="8092" y="7804"/>
                  <a:pt x="8617" y="7196"/>
                </a:cubicBezTo>
                <a:cubicBezTo>
                  <a:pt x="9142" y="6587"/>
                  <a:pt x="9484" y="6402"/>
                  <a:pt x="9644" y="6005"/>
                </a:cubicBezTo>
                <a:cubicBezTo>
                  <a:pt x="9804" y="5608"/>
                  <a:pt x="9738" y="5343"/>
                  <a:pt x="9644" y="4788"/>
                </a:cubicBezTo>
                <a:cubicBezTo>
                  <a:pt x="9550" y="4233"/>
                  <a:pt x="9239" y="3285"/>
                  <a:pt x="9079" y="2677"/>
                </a:cubicBezTo>
                <a:cubicBezTo>
                  <a:pt x="8919" y="2068"/>
                  <a:pt x="8959" y="1799"/>
                  <a:pt x="8617" y="1190"/>
                </a:cubicBezTo>
                <a:cubicBezTo>
                  <a:pt x="8274" y="582"/>
                  <a:pt x="7064" y="0"/>
                  <a:pt x="6539" y="0"/>
                </a:cubicBezTo>
                <a:cubicBezTo>
                  <a:pt x="6014" y="0"/>
                  <a:pt x="6197" y="1005"/>
                  <a:pt x="5512" y="1190"/>
                </a:cubicBezTo>
                <a:close/>
              </a:path>
            </a:pathLst>
          </a:custGeom>
          <a:pattFill prst="ltDnDiag">
            <a:fgClr>
              <a:srgbClr val="FF99CC"/>
            </a:fgClr>
            <a:bgClr>
              <a:schemeClr val="bg1"/>
            </a:bgClr>
          </a:pattFill>
          <a:ln w="8572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 sz="2000"/>
          </a:p>
        </p:txBody>
      </p:sp>
      <p:sp>
        <p:nvSpPr>
          <p:cNvPr id="20" name="Freeform 3"/>
          <p:cNvSpPr>
            <a:spLocks/>
          </p:cNvSpPr>
          <p:nvPr/>
        </p:nvSpPr>
        <p:spPr bwMode="auto">
          <a:xfrm>
            <a:off x="1047785" y="1720701"/>
            <a:ext cx="7318245" cy="1475119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12 w 9740"/>
              <a:gd name="connsiteY0" fmla="*/ 1190 h 9603"/>
              <a:gd name="connsiteX1" fmla="*/ 2407 w 9740"/>
              <a:gd name="connsiteY1" fmla="*/ 1190 h 9603"/>
              <a:gd name="connsiteX2" fmla="*/ 329 w 9740"/>
              <a:gd name="connsiteY2" fmla="*/ 3598 h 9603"/>
              <a:gd name="connsiteX3" fmla="*/ 329 w 9740"/>
              <a:gd name="connsiteY3" fmla="*/ 7196 h 9603"/>
              <a:gd name="connsiteX4" fmla="*/ 3434 w 9740"/>
              <a:gd name="connsiteY4" fmla="*/ 9603 h 9603"/>
              <a:gd name="connsiteX5" fmla="*/ 6539 w 9740"/>
              <a:gd name="connsiteY5" fmla="*/ 9603 h 9603"/>
              <a:gd name="connsiteX6" fmla="*/ 8617 w 9740"/>
              <a:gd name="connsiteY6" fmla="*/ 7196 h 9603"/>
              <a:gd name="connsiteX7" fmla="*/ 9644 w 9740"/>
              <a:gd name="connsiteY7" fmla="*/ 6005 h 9603"/>
              <a:gd name="connsiteX8" fmla="*/ 9644 w 9740"/>
              <a:gd name="connsiteY8" fmla="*/ 4788 h 9603"/>
              <a:gd name="connsiteX9" fmla="*/ 9078 w 9740"/>
              <a:gd name="connsiteY9" fmla="*/ 2506 h 9603"/>
              <a:gd name="connsiteX10" fmla="*/ 8617 w 9740"/>
              <a:gd name="connsiteY10" fmla="*/ 1190 h 9603"/>
              <a:gd name="connsiteX11" fmla="*/ 6539 w 9740"/>
              <a:gd name="connsiteY11" fmla="*/ 0 h 9603"/>
              <a:gd name="connsiteX12" fmla="*/ 5512 w 9740"/>
              <a:gd name="connsiteY12" fmla="*/ 1190 h 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0" h="9603">
                <a:moveTo>
                  <a:pt x="5512" y="1190"/>
                </a:moveTo>
                <a:cubicBezTo>
                  <a:pt x="4827" y="1376"/>
                  <a:pt x="3274" y="794"/>
                  <a:pt x="2407" y="1190"/>
                </a:cubicBezTo>
                <a:cubicBezTo>
                  <a:pt x="1539" y="1587"/>
                  <a:pt x="672" y="2593"/>
                  <a:pt x="329" y="3598"/>
                </a:cubicBezTo>
                <a:cubicBezTo>
                  <a:pt x="-13" y="4603"/>
                  <a:pt x="-196" y="6190"/>
                  <a:pt x="329" y="7196"/>
                </a:cubicBezTo>
                <a:cubicBezTo>
                  <a:pt x="854" y="8201"/>
                  <a:pt x="2407" y="9206"/>
                  <a:pt x="3434" y="9603"/>
                </a:cubicBezTo>
                <a:cubicBezTo>
                  <a:pt x="4462" y="10000"/>
                  <a:pt x="5672" y="10000"/>
                  <a:pt x="6539" y="9603"/>
                </a:cubicBezTo>
                <a:cubicBezTo>
                  <a:pt x="7407" y="9206"/>
                  <a:pt x="8092" y="7804"/>
                  <a:pt x="8617" y="7196"/>
                </a:cubicBezTo>
                <a:cubicBezTo>
                  <a:pt x="9142" y="6587"/>
                  <a:pt x="9484" y="6402"/>
                  <a:pt x="9644" y="6005"/>
                </a:cubicBezTo>
                <a:cubicBezTo>
                  <a:pt x="9804" y="5608"/>
                  <a:pt x="9738" y="5371"/>
                  <a:pt x="9644" y="4788"/>
                </a:cubicBezTo>
                <a:cubicBezTo>
                  <a:pt x="9550" y="4205"/>
                  <a:pt x="9238" y="3114"/>
                  <a:pt x="9078" y="2506"/>
                </a:cubicBezTo>
                <a:cubicBezTo>
                  <a:pt x="8918" y="1897"/>
                  <a:pt x="8959" y="1799"/>
                  <a:pt x="8617" y="1190"/>
                </a:cubicBezTo>
                <a:cubicBezTo>
                  <a:pt x="8274" y="582"/>
                  <a:pt x="7064" y="0"/>
                  <a:pt x="6539" y="0"/>
                </a:cubicBezTo>
                <a:cubicBezTo>
                  <a:pt x="6014" y="0"/>
                  <a:pt x="6197" y="1005"/>
                  <a:pt x="5512" y="1190"/>
                </a:cubicBezTo>
                <a:close/>
              </a:path>
            </a:pathLst>
          </a:custGeom>
          <a:pattFill prst="ltDnDiag">
            <a:fgClr>
              <a:srgbClr val="FF99CC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sz="200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767755" y="2781469"/>
            <a:ext cx="2588221" cy="359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>
                <a:latin typeface="+mn-lt"/>
                <a:ea typeface="ＭＳ Ｐゴシック" pitchFamily="34" charset="-128"/>
              </a:rPr>
              <a:t>Puffer zóna</a:t>
            </a:r>
            <a:endParaRPr lang="en-GB" sz="20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858322" y="2237797"/>
            <a:ext cx="2611165" cy="6871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 smtClean="0">
                <a:latin typeface="+mn-lt"/>
                <a:ea typeface="ＭＳ Ｐゴシック" pitchFamily="34" charset="-128"/>
              </a:rPr>
              <a:t>3 km </a:t>
            </a:r>
          </a:p>
          <a:p>
            <a:pPr algn="ctr" eaLnBrk="0" hangingPunct="0"/>
            <a:r>
              <a:rPr lang="hu-HU" sz="1600" b="1" dirty="0" smtClean="0">
                <a:latin typeface="+mn-lt"/>
                <a:ea typeface="ＭＳ Ｐゴシック" pitchFamily="34" charset="-128"/>
              </a:rPr>
              <a:t>(4710 ha)</a:t>
            </a:r>
            <a:endParaRPr lang="en-GB" sz="16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30" name="Egyenes összekötő nyíllal 29"/>
          <p:cNvCxnSpPr/>
          <p:nvPr/>
        </p:nvCxnSpPr>
        <p:spPr>
          <a:xfrm flipV="1">
            <a:off x="969318" y="2497221"/>
            <a:ext cx="2414074" cy="6698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"/>
          <p:cNvSpPr>
            <a:spLocks/>
          </p:cNvSpPr>
          <p:nvPr/>
        </p:nvSpPr>
        <p:spPr bwMode="auto">
          <a:xfrm>
            <a:off x="941563" y="1628800"/>
            <a:ext cx="7522336" cy="1634906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12 w 9740"/>
              <a:gd name="connsiteY0" fmla="*/ 1190 h 9603"/>
              <a:gd name="connsiteX1" fmla="*/ 2407 w 9740"/>
              <a:gd name="connsiteY1" fmla="*/ 1190 h 9603"/>
              <a:gd name="connsiteX2" fmla="*/ 329 w 9740"/>
              <a:gd name="connsiteY2" fmla="*/ 3598 h 9603"/>
              <a:gd name="connsiteX3" fmla="*/ 329 w 9740"/>
              <a:gd name="connsiteY3" fmla="*/ 7196 h 9603"/>
              <a:gd name="connsiteX4" fmla="*/ 3434 w 9740"/>
              <a:gd name="connsiteY4" fmla="*/ 9603 h 9603"/>
              <a:gd name="connsiteX5" fmla="*/ 6539 w 9740"/>
              <a:gd name="connsiteY5" fmla="*/ 9603 h 9603"/>
              <a:gd name="connsiteX6" fmla="*/ 8617 w 9740"/>
              <a:gd name="connsiteY6" fmla="*/ 7196 h 9603"/>
              <a:gd name="connsiteX7" fmla="*/ 9644 w 9740"/>
              <a:gd name="connsiteY7" fmla="*/ 6005 h 9603"/>
              <a:gd name="connsiteX8" fmla="*/ 9644 w 9740"/>
              <a:gd name="connsiteY8" fmla="*/ 4788 h 9603"/>
              <a:gd name="connsiteX9" fmla="*/ 9078 w 9740"/>
              <a:gd name="connsiteY9" fmla="*/ 2506 h 9603"/>
              <a:gd name="connsiteX10" fmla="*/ 8617 w 9740"/>
              <a:gd name="connsiteY10" fmla="*/ 1190 h 9603"/>
              <a:gd name="connsiteX11" fmla="*/ 6539 w 9740"/>
              <a:gd name="connsiteY11" fmla="*/ 0 h 9603"/>
              <a:gd name="connsiteX12" fmla="*/ 5512 w 9740"/>
              <a:gd name="connsiteY12" fmla="*/ 1190 h 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0" h="9603">
                <a:moveTo>
                  <a:pt x="5512" y="1190"/>
                </a:moveTo>
                <a:cubicBezTo>
                  <a:pt x="4827" y="1376"/>
                  <a:pt x="3274" y="794"/>
                  <a:pt x="2407" y="1190"/>
                </a:cubicBezTo>
                <a:cubicBezTo>
                  <a:pt x="1539" y="1587"/>
                  <a:pt x="672" y="2593"/>
                  <a:pt x="329" y="3598"/>
                </a:cubicBezTo>
                <a:cubicBezTo>
                  <a:pt x="-13" y="4603"/>
                  <a:pt x="-196" y="6190"/>
                  <a:pt x="329" y="7196"/>
                </a:cubicBezTo>
                <a:cubicBezTo>
                  <a:pt x="854" y="8201"/>
                  <a:pt x="2407" y="9206"/>
                  <a:pt x="3434" y="9603"/>
                </a:cubicBezTo>
                <a:cubicBezTo>
                  <a:pt x="4462" y="10000"/>
                  <a:pt x="5672" y="10000"/>
                  <a:pt x="6539" y="9603"/>
                </a:cubicBezTo>
                <a:cubicBezTo>
                  <a:pt x="7407" y="9206"/>
                  <a:pt x="8092" y="7804"/>
                  <a:pt x="8617" y="7196"/>
                </a:cubicBezTo>
                <a:cubicBezTo>
                  <a:pt x="9142" y="6587"/>
                  <a:pt x="9484" y="6402"/>
                  <a:pt x="9644" y="6005"/>
                </a:cubicBezTo>
                <a:cubicBezTo>
                  <a:pt x="9804" y="5608"/>
                  <a:pt x="9738" y="5371"/>
                  <a:pt x="9644" y="4788"/>
                </a:cubicBezTo>
                <a:cubicBezTo>
                  <a:pt x="9550" y="4205"/>
                  <a:pt x="9238" y="3114"/>
                  <a:pt x="9078" y="2506"/>
                </a:cubicBezTo>
                <a:cubicBezTo>
                  <a:pt x="8918" y="1897"/>
                  <a:pt x="8959" y="1799"/>
                  <a:pt x="8617" y="1190"/>
                </a:cubicBezTo>
                <a:cubicBezTo>
                  <a:pt x="8274" y="582"/>
                  <a:pt x="7064" y="0"/>
                  <a:pt x="6539" y="0"/>
                </a:cubicBezTo>
                <a:cubicBezTo>
                  <a:pt x="6014" y="0"/>
                  <a:pt x="6197" y="1005"/>
                  <a:pt x="5512" y="119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 sz="2000"/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3431756" y="1967605"/>
            <a:ext cx="4130520" cy="1193194"/>
          </a:xfrm>
          <a:custGeom>
            <a:avLst/>
            <a:gdLst>
              <a:gd name="T0" fmla="*/ 2147483647 w 438"/>
              <a:gd name="T1" fmla="*/ 2147483647 h 378"/>
              <a:gd name="T2" fmla="*/ 2147483647 w 438"/>
              <a:gd name="T3" fmla="*/ 2147483647 h 378"/>
              <a:gd name="T4" fmla="*/ 2147483647 w 438"/>
              <a:gd name="T5" fmla="*/ 2147483647 h 378"/>
              <a:gd name="T6" fmla="*/ 2147483647 w 438"/>
              <a:gd name="T7" fmla="*/ 2147483647 h 378"/>
              <a:gd name="T8" fmla="*/ 2147483647 w 438"/>
              <a:gd name="T9" fmla="*/ 2147483647 h 378"/>
              <a:gd name="T10" fmla="*/ 2147483647 w 438"/>
              <a:gd name="T11" fmla="*/ 2147483647 h 378"/>
              <a:gd name="T12" fmla="*/ 2147483647 w 438"/>
              <a:gd name="T13" fmla="*/ 2147483647 h 378"/>
              <a:gd name="T14" fmla="*/ 2147483647 w 438"/>
              <a:gd name="T15" fmla="*/ 2147483647 h 378"/>
              <a:gd name="T16" fmla="*/ 2147483647 w 438"/>
              <a:gd name="T17" fmla="*/ 2147483647 h 378"/>
              <a:gd name="T18" fmla="*/ 2147483647 w 438"/>
              <a:gd name="T19" fmla="*/ 2147483647 h 378"/>
              <a:gd name="T20" fmla="*/ 2147483647 w 438"/>
              <a:gd name="T21" fmla="*/ 2147483647 h 378"/>
              <a:gd name="T22" fmla="*/ 2147483647 w 438"/>
              <a:gd name="T23" fmla="*/ 0 h 378"/>
              <a:gd name="T24" fmla="*/ 2147483647 w 438"/>
              <a:gd name="T25" fmla="*/ 2147483647 h 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8"/>
              <a:gd name="T40" fmla="*/ 0 h 378"/>
              <a:gd name="T41" fmla="*/ 438 w 438"/>
              <a:gd name="T42" fmla="*/ 378 h 378"/>
              <a:gd name="connsiteX0" fmla="*/ 5538 w 9830"/>
              <a:gd name="connsiteY0" fmla="*/ 1190 h 10751"/>
              <a:gd name="connsiteX1" fmla="*/ 2433 w 9830"/>
              <a:gd name="connsiteY1" fmla="*/ 1190 h 10751"/>
              <a:gd name="connsiteX2" fmla="*/ 355 w 9830"/>
              <a:gd name="connsiteY2" fmla="*/ 3598 h 10751"/>
              <a:gd name="connsiteX3" fmla="*/ 355 w 9830"/>
              <a:gd name="connsiteY3" fmla="*/ 7196 h 10751"/>
              <a:gd name="connsiteX4" fmla="*/ 2486 w 9830"/>
              <a:gd name="connsiteY4" fmla="*/ 10354 h 10751"/>
              <a:gd name="connsiteX5" fmla="*/ 6565 w 9830"/>
              <a:gd name="connsiteY5" fmla="*/ 9603 h 10751"/>
              <a:gd name="connsiteX6" fmla="*/ 8643 w 9830"/>
              <a:gd name="connsiteY6" fmla="*/ 7196 h 10751"/>
              <a:gd name="connsiteX7" fmla="*/ 9670 w 9830"/>
              <a:gd name="connsiteY7" fmla="*/ 6005 h 10751"/>
              <a:gd name="connsiteX8" fmla="*/ 9670 w 9830"/>
              <a:gd name="connsiteY8" fmla="*/ 4788 h 10751"/>
              <a:gd name="connsiteX9" fmla="*/ 8643 w 9830"/>
              <a:gd name="connsiteY9" fmla="*/ 3598 h 10751"/>
              <a:gd name="connsiteX10" fmla="*/ 8643 w 9830"/>
              <a:gd name="connsiteY10" fmla="*/ 1190 h 10751"/>
              <a:gd name="connsiteX11" fmla="*/ 6565 w 9830"/>
              <a:gd name="connsiteY11" fmla="*/ 0 h 10751"/>
              <a:gd name="connsiteX12" fmla="*/ 5538 w 9830"/>
              <a:gd name="connsiteY12" fmla="*/ 1190 h 1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30" h="10751">
                <a:moveTo>
                  <a:pt x="5538" y="1190"/>
                </a:moveTo>
                <a:cubicBezTo>
                  <a:pt x="4853" y="1376"/>
                  <a:pt x="3300" y="794"/>
                  <a:pt x="2433" y="1190"/>
                </a:cubicBezTo>
                <a:cubicBezTo>
                  <a:pt x="1565" y="1587"/>
                  <a:pt x="698" y="2593"/>
                  <a:pt x="355" y="3598"/>
                </a:cubicBezTo>
                <a:cubicBezTo>
                  <a:pt x="13" y="4603"/>
                  <a:pt x="0" y="6070"/>
                  <a:pt x="355" y="7196"/>
                </a:cubicBezTo>
                <a:cubicBezTo>
                  <a:pt x="710" y="8322"/>
                  <a:pt x="1459" y="9957"/>
                  <a:pt x="2486" y="10354"/>
                </a:cubicBezTo>
                <a:cubicBezTo>
                  <a:pt x="3514" y="10751"/>
                  <a:pt x="5539" y="10129"/>
                  <a:pt x="6565" y="9603"/>
                </a:cubicBezTo>
                <a:cubicBezTo>
                  <a:pt x="7591" y="9077"/>
                  <a:pt x="8118" y="7804"/>
                  <a:pt x="8643" y="7196"/>
                </a:cubicBezTo>
                <a:cubicBezTo>
                  <a:pt x="9168" y="6587"/>
                  <a:pt x="9510" y="6402"/>
                  <a:pt x="9670" y="6005"/>
                </a:cubicBezTo>
                <a:cubicBezTo>
                  <a:pt x="9830" y="5608"/>
                  <a:pt x="9830" y="5185"/>
                  <a:pt x="9670" y="4788"/>
                </a:cubicBezTo>
                <a:cubicBezTo>
                  <a:pt x="9510" y="4392"/>
                  <a:pt x="8803" y="4206"/>
                  <a:pt x="8643" y="3598"/>
                </a:cubicBezTo>
                <a:cubicBezTo>
                  <a:pt x="8483" y="2989"/>
                  <a:pt x="8985" y="1799"/>
                  <a:pt x="8643" y="1190"/>
                </a:cubicBezTo>
                <a:cubicBezTo>
                  <a:pt x="8300" y="582"/>
                  <a:pt x="7090" y="0"/>
                  <a:pt x="6565" y="0"/>
                </a:cubicBezTo>
                <a:cubicBezTo>
                  <a:pt x="6040" y="0"/>
                  <a:pt x="6223" y="1005"/>
                  <a:pt x="5538" y="1190"/>
                </a:cubicBezTo>
                <a:close/>
              </a:path>
            </a:pathLst>
          </a:cu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sz="2000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391563" y="2583026"/>
            <a:ext cx="2297873" cy="4232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7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Fertőzött</a:t>
            </a:r>
          </a:p>
          <a:p>
            <a:pPr algn="ctr" eaLnBrk="0" hangingPunct="0"/>
            <a:r>
              <a:rPr lang="hu-HU" sz="17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hu-HU" sz="17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terület</a:t>
            </a:r>
            <a:endParaRPr lang="en-GB" sz="17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5158783" y="2135746"/>
            <a:ext cx="717027" cy="296314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5252011" y="2135746"/>
            <a:ext cx="538761" cy="296314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295160" y="2125315"/>
            <a:ext cx="2277978" cy="5877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hu-HU" sz="2000" b="1" dirty="0" smtClean="0">
                <a:solidFill>
                  <a:schemeClr val="bg1"/>
                </a:solidFill>
                <a:ea typeface="ＭＳ Ｐゴシック" pitchFamily="34" charset="-128"/>
              </a:rPr>
              <a:t>1 k</a:t>
            </a:r>
            <a:r>
              <a:rPr lang="hu-HU" sz="20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m</a:t>
            </a:r>
          </a:p>
          <a:p>
            <a:pPr algn="ctr" eaLnBrk="0" hangingPunct="0"/>
            <a:r>
              <a:rPr lang="hu-HU" sz="1600" b="1" dirty="0" smtClean="0">
                <a:solidFill>
                  <a:schemeClr val="bg1"/>
                </a:solidFill>
                <a:ea typeface="ＭＳ Ｐゴシック" pitchFamily="34" charset="-128"/>
              </a:rPr>
              <a:t>(314 ha)</a:t>
            </a:r>
            <a:endParaRPr lang="en-GB" sz="16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cxnSp>
        <p:nvCxnSpPr>
          <p:cNvPr id="29" name="Egyenes összekötő nyíllal 28"/>
          <p:cNvCxnSpPr/>
          <p:nvPr/>
        </p:nvCxnSpPr>
        <p:spPr>
          <a:xfrm flipV="1">
            <a:off x="3521238" y="2453978"/>
            <a:ext cx="1898113" cy="374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024557" y="2453677"/>
            <a:ext cx="1480836" cy="4232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Fertőzött</a:t>
            </a:r>
          </a:p>
          <a:p>
            <a:pPr algn="ctr" eaLnBrk="0" hangingPunct="0"/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növény(</a:t>
            </a:r>
            <a:r>
              <a:rPr lang="hu-HU" sz="1400" b="1" dirty="0" err="1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ek</a:t>
            </a:r>
            <a:r>
              <a:rPr lang="hu-HU" sz="1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)</a:t>
            </a:r>
            <a:endParaRPr lang="en-GB" sz="14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130021" y="2200688"/>
            <a:ext cx="1028398" cy="3956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2400" b="1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X</a:t>
            </a:r>
            <a:endParaRPr lang="en-GB" sz="2400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161" name="Line 15"/>
          <p:cNvSpPr>
            <a:spLocks noChangeShapeType="1"/>
          </p:cNvSpPr>
          <p:nvPr/>
        </p:nvSpPr>
        <p:spPr bwMode="auto">
          <a:xfrm>
            <a:off x="5217201" y="3394677"/>
            <a:ext cx="602351" cy="459931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sp>
        <p:nvSpPr>
          <p:cNvPr id="163" name="Line 17"/>
          <p:cNvSpPr>
            <a:spLocks noChangeShapeType="1"/>
          </p:cNvSpPr>
          <p:nvPr/>
        </p:nvSpPr>
        <p:spPr bwMode="auto">
          <a:xfrm>
            <a:off x="5295519" y="3394677"/>
            <a:ext cx="452595" cy="459931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200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6421815" y="2152749"/>
            <a:ext cx="576064" cy="504056"/>
            <a:chOff x="6421815" y="2152749"/>
            <a:chExt cx="576064" cy="50405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6" name="Ellipszis 55"/>
            <p:cNvSpPr/>
            <p:nvPr/>
          </p:nvSpPr>
          <p:spPr>
            <a:xfrm>
              <a:off x="6421815" y="2152749"/>
              <a:ext cx="576064" cy="504056"/>
            </a:xfrm>
            <a:prstGeom prst="ellips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Szövegdoboz 56"/>
            <p:cNvSpPr txBox="1"/>
            <p:nvPr/>
          </p:nvSpPr>
          <p:spPr>
            <a:xfrm>
              <a:off x="6588224" y="2283902"/>
              <a:ext cx="32529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100" b="1" dirty="0" smtClean="0"/>
                <a:t>X</a:t>
              </a:r>
              <a:endParaRPr lang="hu-HU" sz="1100" b="1" dirty="0"/>
            </a:p>
          </p:txBody>
        </p:sp>
      </p:grpSp>
      <p:sp>
        <p:nvSpPr>
          <p:cNvPr id="58" name="Szövegdoboz 57"/>
          <p:cNvSpPr txBox="1"/>
          <p:nvPr/>
        </p:nvSpPr>
        <p:spPr>
          <a:xfrm>
            <a:off x="7343800" y="2713020"/>
            <a:ext cx="1800200" cy="7150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>
                <a:solidFill>
                  <a:schemeClr val="tx1"/>
                </a:solidFill>
              </a:rPr>
              <a:t>Szaporítóanyag termő terület</a:t>
            </a:r>
          </a:p>
        </p:txBody>
      </p:sp>
      <p:sp>
        <p:nvSpPr>
          <p:cNvPr id="26" name="Egy sarkán kerekített téglalap 25"/>
          <p:cNvSpPr/>
          <p:nvPr/>
        </p:nvSpPr>
        <p:spPr>
          <a:xfrm>
            <a:off x="4808532" y="1188368"/>
            <a:ext cx="3939932" cy="440432"/>
          </a:xfrm>
          <a:prstGeom prst="round1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indent="-355600" algn="ctr">
              <a:spcBef>
                <a:spcPts val="0"/>
              </a:spcBef>
              <a:buNone/>
            </a:pPr>
            <a:r>
              <a:rPr lang="hu-HU" sz="2400" b="1" dirty="0">
                <a:solidFill>
                  <a:schemeClr val="tx1"/>
                </a:solidFill>
              </a:rPr>
              <a:t>de maga </a:t>
            </a:r>
            <a:r>
              <a:rPr lang="hu-HU" sz="2400" b="1" u="sng" dirty="0">
                <a:solidFill>
                  <a:schemeClr val="tx1"/>
                </a:solidFill>
              </a:rPr>
              <a:t>nem fertőzött </a:t>
            </a:r>
            <a:r>
              <a:rPr lang="hu-HU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Egy sarkán kerekített téglalap 30"/>
          <p:cNvSpPr/>
          <p:nvPr/>
        </p:nvSpPr>
        <p:spPr>
          <a:xfrm>
            <a:off x="-36513" y="1052736"/>
            <a:ext cx="5061069" cy="576064"/>
          </a:xfrm>
          <a:prstGeom prst="round1Rect">
            <a:avLst>
              <a:gd name="adj" fmla="val 43307"/>
            </a:avLst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+mn-lt"/>
              </a:rPr>
              <a:t>ha az a fertőzött területen van, </a:t>
            </a:r>
          </a:p>
        </p:txBody>
      </p:sp>
      <p:cxnSp>
        <p:nvCxnSpPr>
          <p:cNvPr id="6" name="Egyenes összekötő 5"/>
          <p:cNvCxnSpPr>
            <a:stCxn id="56" idx="5"/>
          </p:cNvCxnSpPr>
          <p:nvPr/>
        </p:nvCxnSpPr>
        <p:spPr>
          <a:xfrm>
            <a:off x="6913516" y="2582988"/>
            <a:ext cx="430284" cy="341956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gy sarkán kerekített téglalap 35"/>
          <p:cNvSpPr/>
          <p:nvPr/>
        </p:nvSpPr>
        <p:spPr>
          <a:xfrm>
            <a:off x="-36513" y="3284984"/>
            <a:ext cx="3240361" cy="432048"/>
          </a:xfrm>
          <a:prstGeom prst="round1Rect">
            <a:avLst>
              <a:gd name="adj" fmla="val 43307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hu-HU" sz="2000" b="1" dirty="0">
                <a:solidFill>
                  <a:sysClr val="windowText" lastClr="000000"/>
                </a:solidFill>
              </a:rPr>
              <a:t>Forgalmazás megtiltása</a:t>
            </a:r>
          </a:p>
        </p:txBody>
      </p:sp>
      <p:sp>
        <p:nvSpPr>
          <p:cNvPr id="37" name="Egy sarkán kerekített téglalap 36"/>
          <p:cNvSpPr/>
          <p:nvPr/>
        </p:nvSpPr>
        <p:spPr>
          <a:xfrm>
            <a:off x="-36512" y="6237312"/>
            <a:ext cx="9001000" cy="432048"/>
          </a:xfrm>
          <a:prstGeom prst="round1Rect">
            <a:avLst>
              <a:gd name="adj" fmla="val 43307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hu-HU" sz="2000" b="1" dirty="0">
                <a:solidFill>
                  <a:sysClr val="windowText" lastClr="000000"/>
                </a:solidFill>
              </a:rPr>
              <a:t>Nem  létesíthető új szaporítóanyag-termő terület a fertőzött területen belül</a:t>
            </a:r>
          </a:p>
        </p:txBody>
      </p:sp>
    </p:spTree>
    <p:extLst>
      <p:ext uri="{BB962C8B-B14F-4D97-AF65-F5344CB8AC3E}">
        <p14:creationId xmlns="" xmlns:p14="http://schemas.microsoft.com/office/powerpoint/2010/main" val="2832514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5" grpId="0" animBg="1"/>
      <p:bldP spid="58" grpId="0" animBg="1"/>
      <p:bldP spid="26" grpId="0" animBg="1"/>
      <p:bldP spid="31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lvl="1"/>
            <a:r>
              <a:rPr lang="hu-HU" sz="2800" b="1" dirty="0" smtClean="0">
                <a:solidFill>
                  <a:schemeClr val="bg1"/>
                </a:solidFill>
              </a:rPr>
              <a:t>Meleg vizes kezelés  alkalmazása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19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467544" y="2348881"/>
            <a:ext cx="5338935" cy="11521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sz="2800" dirty="0">
                <a:solidFill>
                  <a:schemeClr val="tx1"/>
                </a:solidFill>
              </a:rPr>
              <a:t>üzemi szinten </a:t>
            </a:r>
            <a:endParaRPr lang="hu-HU" sz="2800" b="0" dirty="0">
              <a:solidFill>
                <a:schemeClr val="tx1"/>
              </a:solidFill>
            </a:endParaRPr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502172" y="3678124"/>
            <a:ext cx="530913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prstClr val="black"/>
                </a:solidFill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>
                <a:solidFill>
                  <a:schemeClr val="dk1"/>
                </a:solidFill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dk1"/>
                </a:solidFill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dk1"/>
                </a:solidFill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pPr marL="268288" indent="0">
              <a:buNone/>
            </a:pPr>
            <a:r>
              <a:rPr lang="hu-HU" sz="2800" dirty="0"/>
              <a:t>kutatási anyagok, törzsanyagok, </a:t>
            </a:r>
            <a:endParaRPr lang="hu-HU" sz="2800" dirty="0" smtClean="0"/>
          </a:p>
          <a:p>
            <a:pPr marL="268288" indent="0">
              <a:buNone/>
            </a:pPr>
            <a:r>
              <a:rPr lang="hu-HU" sz="2800" dirty="0" smtClean="0"/>
              <a:t>génbankok </a:t>
            </a:r>
            <a:r>
              <a:rPr lang="hu-HU" sz="2800" dirty="0"/>
              <a:t>megmentésére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10" name="Tartalom helye 2"/>
          <p:cNvSpPr txBox="1">
            <a:spLocks/>
          </p:cNvSpPr>
          <p:nvPr/>
        </p:nvSpPr>
        <p:spPr bwMode="auto">
          <a:xfrm>
            <a:off x="5811303" y="2348880"/>
            <a:ext cx="2483768" cy="115212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hu-HU" dirty="0">
                <a:solidFill>
                  <a:schemeClr val="bg1"/>
                </a:solidFill>
              </a:rPr>
              <a:t>(egyelőre) </a:t>
            </a:r>
            <a:r>
              <a:rPr lang="hu-HU" sz="4000" dirty="0">
                <a:solidFill>
                  <a:schemeClr val="bg1"/>
                </a:solidFill>
              </a:rPr>
              <a:t>Nem! 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 bwMode="auto">
          <a:xfrm>
            <a:off x="5811303" y="3678122"/>
            <a:ext cx="2483767" cy="830997"/>
          </a:xfrm>
          <a:prstGeom prst="rect">
            <a:avLst/>
          </a:prstGeom>
          <a:solidFill>
            <a:srgbClr val="008000"/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hu-HU" sz="3200" dirty="0" smtClean="0">
                <a:solidFill>
                  <a:schemeClr val="bg1"/>
                </a:solidFill>
              </a:rPr>
              <a:t>Lehetséges</a:t>
            </a:r>
            <a:r>
              <a:rPr lang="hu-HU" sz="3200" dirty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/>
              <a:t>Tematika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219256" cy="4032448"/>
          </a:xfrm>
        </p:spPr>
        <p:txBody>
          <a:bodyPr/>
          <a:lstStyle/>
          <a:p>
            <a:pPr lvl="0"/>
            <a:endParaRPr lang="hu-HU" dirty="0" smtClean="0"/>
          </a:p>
          <a:p>
            <a:pPr lvl="0"/>
            <a:r>
              <a:rPr lang="hu-HU" dirty="0" smtClean="0"/>
              <a:t>A NÉBIH felépítése</a:t>
            </a:r>
          </a:p>
          <a:p>
            <a:pPr lvl="0"/>
            <a:r>
              <a:rPr lang="hu-HU" dirty="0" smtClean="0">
                <a:latin typeface="Calibri" pitchFamily="34" charset="0"/>
                <a:cs typeface="Calibri" pitchFamily="34" charset="0"/>
              </a:rPr>
              <a:t>Magyarországon legújabban megjelent nem-honos, karantén károsítók</a:t>
            </a:r>
          </a:p>
          <a:p>
            <a:pPr lvl="0"/>
            <a:r>
              <a:rPr lang="hu-HU" kern="0" dirty="0" smtClean="0">
                <a:latin typeface="Calibri" pitchFamily="34" charset="0"/>
                <a:cs typeface="Calibri" pitchFamily="34" charset="0"/>
              </a:rPr>
              <a:t>Közeljövőben fenyegető nem-honos károsítók</a:t>
            </a:r>
          </a:p>
          <a:p>
            <a:r>
              <a:rPr lang="hu-HU" kern="0" dirty="0" smtClean="0">
                <a:latin typeface="Calibri" pitchFamily="34" charset="0"/>
                <a:cs typeface="Calibri" pitchFamily="34" charset="0"/>
              </a:rPr>
              <a:t>A burgonya zárlati és nem-honos károsítóinak elterjedésével kapcsolatos  aktuális kérdések</a:t>
            </a:r>
          </a:p>
          <a:p>
            <a:r>
              <a:rPr lang="hu-HU" dirty="0" smtClean="0"/>
              <a:t>Egyéb nem listás, figyelemfelkeltő károsítók</a:t>
            </a:r>
          </a:p>
          <a:p>
            <a:pPr lvl="0">
              <a:buNone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 lvl="0"/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871"/>
          <p:cNvSpPr>
            <a:spLocks noChangeArrowheads="1"/>
          </p:cNvSpPr>
          <p:nvPr/>
        </p:nvSpPr>
        <p:spPr bwMode="auto">
          <a:xfrm>
            <a:off x="-51805" y="0"/>
            <a:ext cx="9195805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hu-HU"/>
          </a:p>
        </p:txBody>
      </p:sp>
      <p:sp>
        <p:nvSpPr>
          <p:cNvPr id="99" name="Rectangle 2771"/>
          <p:cNvSpPr>
            <a:spLocks noChangeArrowheads="1"/>
          </p:cNvSpPr>
          <p:nvPr/>
        </p:nvSpPr>
        <p:spPr bwMode="auto">
          <a:xfrm>
            <a:off x="5424051" y="332656"/>
            <a:ext cx="804133" cy="4320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200" b="1" dirty="0" smtClean="0"/>
              <a:t>Kiegészítő</a:t>
            </a:r>
          </a:p>
          <a:p>
            <a:pPr algn="ctr"/>
            <a:endParaRPr lang="hu-HU" sz="1200" b="1" dirty="0"/>
          </a:p>
        </p:txBody>
      </p:sp>
      <p:sp>
        <p:nvSpPr>
          <p:cNvPr id="98" name="Rectangle 2771"/>
          <p:cNvSpPr>
            <a:spLocks noChangeArrowheads="1"/>
          </p:cNvSpPr>
          <p:nvPr/>
        </p:nvSpPr>
        <p:spPr bwMode="auto">
          <a:xfrm>
            <a:off x="1751643" y="374328"/>
            <a:ext cx="804133" cy="4320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200" b="1" dirty="0" smtClean="0"/>
              <a:t>Kiegészítő</a:t>
            </a:r>
          </a:p>
          <a:p>
            <a:pPr algn="ctr"/>
            <a:endParaRPr lang="hu-HU" sz="1200" b="1" dirty="0"/>
          </a:p>
        </p:txBody>
      </p:sp>
      <p:graphicFrame>
        <p:nvGraphicFramePr>
          <p:cNvPr id="128711" name="Group 27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631004"/>
              </p:ext>
            </p:extLst>
          </p:nvPr>
        </p:nvGraphicFramePr>
        <p:xfrm>
          <a:off x="-1872255" y="1844824"/>
          <a:ext cx="12094176" cy="4671755"/>
        </p:xfrm>
        <a:graphic>
          <a:graphicData uri="http://schemas.openxmlformats.org/drawingml/2006/table">
            <a:tbl>
              <a:tblPr/>
              <a:tblGrid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  <a:gridCol w="251962"/>
              </a:tblGrid>
              <a:tr h="60273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1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3810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923">
                <a:tc gridSpan="48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4607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III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IV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VI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VII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VIII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IX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X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XI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XII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.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98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8957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782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782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hu-HU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13281" marR="113281" marT="56643" marB="56643" horzOverflow="overflow">
                    <a:lnL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Csoportba foglalás 18"/>
          <p:cNvGrpSpPr/>
          <p:nvPr/>
        </p:nvGrpSpPr>
        <p:grpSpPr>
          <a:xfrm>
            <a:off x="174996" y="4443934"/>
            <a:ext cx="2304380" cy="686124"/>
            <a:chOff x="179388" y="4341149"/>
            <a:chExt cx="2304380" cy="695689"/>
          </a:xfrm>
        </p:grpSpPr>
        <p:sp>
          <p:nvSpPr>
            <p:cNvPr id="127445" name="Rectangle 1493"/>
            <p:cNvSpPr>
              <a:spLocks noChangeArrowheads="1"/>
            </p:cNvSpPr>
            <p:nvPr/>
          </p:nvSpPr>
          <p:spPr bwMode="auto">
            <a:xfrm>
              <a:off x="179388" y="4341149"/>
              <a:ext cx="2304380" cy="69568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hu-HU" sz="1500" b="1" dirty="0" smtClean="0"/>
                <a:t>Tojás</a:t>
              </a:r>
              <a:endParaRPr lang="hu-HU" sz="1500" b="1" dirty="0"/>
            </a:p>
          </p:txBody>
        </p:sp>
        <p:grpSp>
          <p:nvGrpSpPr>
            <p:cNvPr id="3" name="Group 2847"/>
            <p:cNvGrpSpPr>
              <a:grpSpLocks/>
            </p:cNvGrpSpPr>
            <p:nvPr/>
          </p:nvGrpSpPr>
          <p:grpSpPr bwMode="auto">
            <a:xfrm>
              <a:off x="780710" y="4797241"/>
              <a:ext cx="1222384" cy="73027"/>
              <a:chOff x="476" y="2069"/>
              <a:chExt cx="770" cy="46"/>
            </a:xfrm>
          </p:grpSpPr>
          <p:sp>
            <p:nvSpPr>
              <p:cNvPr id="18763" name="Oval 2782"/>
              <p:cNvSpPr>
                <a:spLocks noChangeArrowheads="1"/>
              </p:cNvSpPr>
              <p:nvPr/>
            </p:nvSpPr>
            <p:spPr bwMode="auto">
              <a:xfrm rot="1680000" flipH="1" flipV="1">
                <a:off x="521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4" name="Oval 2784"/>
              <p:cNvSpPr>
                <a:spLocks noChangeArrowheads="1"/>
              </p:cNvSpPr>
              <p:nvPr/>
            </p:nvSpPr>
            <p:spPr bwMode="auto">
              <a:xfrm rot="16200000" flipH="1" flipV="1">
                <a:off x="578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5" name="Oval 2785"/>
              <p:cNvSpPr>
                <a:spLocks noChangeArrowheads="1"/>
              </p:cNvSpPr>
              <p:nvPr/>
            </p:nvSpPr>
            <p:spPr bwMode="auto">
              <a:xfrm rot="3600000" flipH="1" flipV="1">
                <a:off x="623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6" name="Oval 2786"/>
              <p:cNvSpPr>
                <a:spLocks noChangeArrowheads="1"/>
              </p:cNvSpPr>
              <p:nvPr/>
            </p:nvSpPr>
            <p:spPr bwMode="auto">
              <a:xfrm rot="18600000" flipH="1" flipV="1">
                <a:off x="487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7" name="Oval 2787"/>
              <p:cNvSpPr>
                <a:spLocks noChangeArrowheads="1"/>
              </p:cNvSpPr>
              <p:nvPr/>
            </p:nvSpPr>
            <p:spPr bwMode="auto">
              <a:xfrm rot="20460000" flipH="1" flipV="1">
                <a:off x="544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8" name="Oval 2788"/>
              <p:cNvSpPr>
                <a:spLocks noChangeArrowheads="1"/>
              </p:cNvSpPr>
              <p:nvPr/>
            </p:nvSpPr>
            <p:spPr bwMode="auto">
              <a:xfrm rot="1680000" flipH="1" flipV="1">
                <a:off x="703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9" name="Oval 2789"/>
              <p:cNvSpPr>
                <a:spLocks noChangeArrowheads="1"/>
              </p:cNvSpPr>
              <p:nvPr/>
            </p:nvSpPr>
            <p:spPr bwMode="auto">
              <a:xfrm rot="16200000" flipH="1" flipV="1">
                <a:off x="760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0" name="Oval 2790"/>
              <p:cNvSpPr>
                <a:spLocks noChangeArrowheads="1"/>
              </p:cNvSpPr>
              <p:nvPr/>
            </p:nvSpPr>
            <p:spPr bwMode="auto">
              <a:xfrm rot="3600000" flipH="1" flipV="1">
                <a:off x="805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1" name="Oval 2791"/>
              <p:cNvSpPr>
                <a:spLocks noChangeArrowheads="1"/>
              </p:cNvSpPr>
              <p:nvPr/>
            </p:nvSpPr>
            <p:spPr bwMode="auto">
              <a:xfrm rot="18600000" flipH="1" flipV="1">
                <a:off x="669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2" name="Oval 2792"/>
              <p:cNvSpPr>
                <a:spLocks noChangeArrowheads="1"/>
              </p:cNvSpPr>
              <p:nvPr/>
            </p:nvSpPr>
            <p:spPr bwMode="auto">
              <a:xfrm rot="20460000" flipH="1" flipV="1">
                <a:off x="726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3" name="Oval 2793"/>
              <p:cNvSpPr>
                <a:spLocks noChangeArrowheads="1"/>
              </p:cNvSpPr>
              <p:nvPr/>
            </p:nvSpPr>
            <p:spPr bwMode="auto">
              <a:xfrm rot="1680000" flipH="1" flipV="1">
                <a:off x="884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4" name="Oval 2794"/>
              <p:cNvSpPr>
                <a:spLocks noChangeArrowheads="1"/>
              </p:cNvSpPr>
              <p:nvPr/>
            </p:nvSpPr>
            <p:spPr bwMode="auto">
              <a:xfrm rot="16200000" flipH="1" flipV="1">
                <a:off x="941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5" name="Oval 2795"/>
              <p:cNvSpPr>
                <a:spLocks noChangeArrowheads="1"/>
              </p:cNvSpPr>
              <p:nvPr/>
            </p:nvSpPr>
            <p:spPr bwMode="auto">
              <a:xfrm rot="3600000" flipH="1" flipV="1">
                <a:off x="986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6" name="Oval 2796"/>
              <p:cNvSpPr>
                <a:spLocks noChangeArrowheads="1"/>
              </p:cNvSpPr>
              <p:nvPr/>
            </p:nvSpPr>
            <p:spPr bwMode="auto">
              <a:xfrm rot="18600000" flipH="1" flipV="1">
                <a:off x="850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7" name="Oval 2797"/>
              <p:cNvSpPr>
                <a:spLocks noChangeArrowheads="1"/>
              </p:cNvSpPr>
              <p:nvPr/>
            </p:nvSpPr>
            <p:spPr bwMode="auto">
              <a:xfrm rot="20460000" flipH="1" flipV="1">
                <a:off x="907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8" name="Oval 2798"/>
              <p:cNvSpPr>
                <a:spLocks noChangeArrowheads="1"/>
              </p:cNvSpPr>
              <p:nvPr/>
            </p:nvSpPr>
            <p:spPr bwMode="auto">
              <a:xfrm rot="1680000" flipH="1" flipV="1">
                <a:off x="1066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79" name="Oval 2799"/>
              <p:cNvSpPr>
                <a:spLocks noChangeArrowheads="1"/>
              </p:cNvSpPr>
              <p:nvPr/>
            </p:nvSpPr>
            <p:spPr bwMode="auto">
              <a:xfrm rot="16200000" flipH="1" flipV="1">
                <a:off x="1123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80" name="Oval 2800"/>
              <p:cNvSpPr>
                <a:spLocks noChangeArrowheads="1"/>
              </p:cNvSpPr>
              <p:nvPr/>
            </p:nvSpPr>
            <p:spPr bwMode="auto">
              <a:xfrm rot="3600000" flipH="1" flipV="1">
                <a:off x="1168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81" name="Oval 2801"/>
              <p:cNvSpPr>
                <a:spLocks noChangeArrowheads="1"/>
              </p:cNvSpPr>
              <p:nvPr/>
            </p:nvSpPr>
            <p:spPr bwMode="auto">
              <a:xfrm rot="18600000" flipH="1" flipV="1">
                <a:off x="1032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82" name="Oval 2802"/>
              <p:cNvSpPr>
                <a:spLocks noChangeArrowheads="1"/>
              </p:cNvSpPr>
              <p:nvPr/>
            </p:nvSpPr>
            <p:spPr bwMode="auto">
              <a:xfrm rot="20460000" flipH="1" flipV="1">
                <a:off x="1089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83" name="Oval 2803"/>
              <p:cNvSpPr>
                <a:spLocks noChangeArrowheads="1"/>
              </p:cNvSpPr>
              <p:nvPr/>
            </p:nvSpPr>
            <p:spPr bwMode="auto">
              <a:xfrm rot="16200000" flipH="1" flipV="1">
                <a:off x="1167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84" name="Oval 2804"/>
              <p:cNvSpPr>
                <a:spLocks noChangeArrowheads="1"/>
              </p:cNvSpPr>
              <p:nvPr/>
            </p:nvSpPr>
            <p:spPr bwMode="auto">
              <a:xfrm rot="3600000" flipH="1" flipV="1">
                <a:off x="1212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7961" y="40156"/>
            <a:ext cx="4464496" cy="207317"/>
          </a:xfrm>
        </p:spPr>
        <p:txBody>
          <a:bodyPr/>
          <a:lstStyle/>
          <a:p>
            <a:r>
              <a:rPr lang="hu-HU" sz="2000" dirty="0" smtClean="0"/>
              <a:t>A kabócák elleni kezelések időzítése </a:t>
            </a:r>
            <a:endParaRPr lang="hu-HU" sz="2000" dirty="0"/>
          </a:p>
        </p:txBody>
      </p:sp>
      <p:sp>
        <p:nvSpPr>
          <p:cNvPr id="108" name="Lefelé nyíl 107"/>
          <p:cNvSpPr/>
          <p:nvPr/>
        </p:nvSpPr>
        <p:spPr>
          <a:xfrm>
            <a:off x="3545543" y="1631099"/>
            <a:ext cx="258924" cy="40010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Lefelé nyíl 108"/>
          <p:cNvSpPr/>
          <p:nvPr/>
        </p:nvSpPr>
        <p:spPr>
          <a:xfrm>
            <a:off x="4427984" y="1628800"/>
            <a:ext cx="266749" cy="41887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Rectangle 2771"/>
          <p:cNvSpPr>
            <a:spLocks noChangeArrowheads="1"/>
          </p:cNvSpPr>
          <p:nvPr/>
        </p:nvSpPr>
        <p:spPr bwMode="auto">
          <a:xfrm>
            <a:off x="2991684" y="967553"/>
            <a:ext cx="1220276" cy="733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L3-as lárva</a:t>
            </a:r>
          </a:p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ellen</a:t>
            </a:r>
          </a:p>
        </p:txBody>
      </p:sp>
      <p:sp>
        <p:nvSpPr>
          <p:cNvPr id="112" name="Rectangle 2771"/>
          <p:cNvSpPr>
            <a:spLocks noChangeArrowheads="1"/>
          </p:cNvSpPr>
          <p:nvPr/>
        </p:nvSpPr>
        <p:spPr bwMode="auto">
          <a:xfrm>
            <a:off x="4284240" y="908720"/>
            <a:ext cx="1151855" cy="747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hu-HU" dirty="0" smtClean="0">
              <a:solidFill>
                <a:schemeClr val="tx1"/>
              </a:solidFill>
            </a:endParaRP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lárva </a:t>
            </a:r>
            <a:r>
              <a:rPr lang="hu-HU" dirty="0">
                <a:solidFill>
                  <a:schemeClr val="tx1"/>
                </a:solidFill>
              </a:rPr>
              <a:t>+ </a:t>
            </a:r>
            <a:endParaRPr lang="hu-HU" dirty="0" smtClean="0">
              <a:solidFill>
                <a:schemeClr val="tx1"/>
              </a:solidFill>
            </a:endParaRP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imágó </a:t>
            </a:r>
            <a:r>
              <a:rPr lang="hu-HU" dirty="0">
                <a:solidFill>
                  <a:schemeClr val="tx1"/>
                </a:solidFill>
              </a:rPr>
              <a:t>ellen</a:t>
            </a:r>
            <a:endParaRPr lang="hu-HU" dirty="0" smtClean="0">
              <a:solidFill>
                <a:schemeClr val="tx1"/>
              </a:solidFill>
            </a:endParaRPr>
          </a:p>
        </p:txBody>
      </p:sp>
      <p:sp>
        <p:nvSpPr>
          <p:cNvPr id="115" name="Oval 2760"/>
          <p:cNvSpPr>
            <a:spLocks noChangeArrowheads="1"/>
          </p:cNvSpPr>
          <p:nvPr/>
        </p:nvSpPr>
        <p:spPr bwMode="auto">
          <a:xfrm>
            <a:off x="3534311" y="2060848"/>
            <a:ext cx="233859" cy="23385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6" name="Oval 2760"/>
          <p:cNvSpPr>
            <a:spLocks noChangeArrowheads="1"/>
          </p:cNvSpPr>
          <p:nvPr/>
        </p:nvSpPr>
        <p:spPr bwMode="auto">
          <a:xfrm>
            <a:off x="4427984" y="2060848"/>
            <a:ext cx="233859" cy="23385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Csoportba foglalás 19"/>
          <p:cNvGrpSpPr/>
          <p:nvPr/>
        </p:nvGrpSpPr>
        <p:grpSpPr>
          <a:xfrm>
            <a:off x="5737005" y="4443936"/>
            <a:ext cx="3396925" cy="672685"/>
            <a:chOff x="5753262" y="4365104"/>
            <a:chExt cx="3396925" cy="672124"/>
          </a:xfrm>
        </p:grpSpPr>
        <p:sp>
          <p:nvSpPr>
            <p:cNvPr id="127446" name="Rectangle 1494"/>
            <p:cNvSpPr>
              <a:spLocks noChangeArrowheads="1"/>
            </p:cNvSpPr>
            <p:nvPr/>
          </p:nvSpPr>
          <p:spPr bwMode="auto">
            <a:xfrm>
              <a:off x="5753262" y="4365104"/>
              <a:ext cx="3396925" cy="672124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hu-HU" sz="1500" b="1" dirty="0"/>
                <a:t>Tojás</a:t>
              </a:r>
            </a:p>
          </p:txBody>
        </p:sp>
        <p:grpSp>
          <p:nvGrpSpPr>
            <p:cNvPr id="9" name="Group 2848"/>
            <p:cNvGrpSpPr>
              <a:grpSpLocks/>
            </p:cNvGrpSpPr>
            <p:nvPr/>
          </p:nvGrpSpPr>
          <p:grpSpPr bwMode="auto">
            <a:xfrm>
              <a:off x="6930639" y="4866508"/>
              <a:ext cx="1222384" cy="73027"/>
              <a:chOff x="476" y="2069"/>
              <a:chExt cx="770" cy="46"/>
            </a:xfrm>
          </p:grpSpPr>
          <p:sp>
            <p:nvSpPr>
              <p:cNvPr id="18741" name="Oval 2849"/>
              <p:cNvSpPr>
                <a:spLocks noChangeArrowheads="1"/>
              </p:cNvSpPr>
              <p:nvPr/>
            </p:nvSpPr>
            <p:spPr bwMode="auto">
              <a:xfrm rot="1680000" flipH="1" flipV="1">
                <a:off x="521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2" name="Oval 2850"/>
              <p:cNvSpPr>
                <a:spLocks noChangeArrowheads="1"/>
              </p:cNvSpPr>
              <p:nvPr/>
            </p:nvSpPr>
            <p:spPr bwMode="auto">
              <a:xfrm rot="16200000" flipH="1" flipV="1">
                <a:off x="578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3" name="Oval 2851"/>
              <p:cNvSpPr>
                <a:spLocks noChangeArrowheads="1"/>
              </p:cNvSpPr>
              <p:nvPr/>
            </p:nvSpPr>
            <p:spPr bwMode="auto">
              <a:xfrm rot="3600000" flipH="1" flipV="1">
                <a:off x="623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4" name="Oval 2852"/>
              <p:cNvSpPr>
                <a:spLocks noChangeArrowheads="1"/>
              </p:cNvSpPr>
              <p:nvPr/>
            </p:nvSpPr>
            <p:spPr bwMode="auto">
              <a:xfrm rot="18600000" flipH="1" flipV="1">
                <a:off x="487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5" name="Oval 2853"/>
              <p:cNvSpPr>
                <a:spLocks noChangeArrowheads="1"/>
              </p:cNvSpPr>
              <p:nvPr/>
            </p:nvSpPr>
            <p:spPr bwMode="auto">
              <a:xfrm rot="20460000" flipH="1" flipV="1">
                <a:off x="544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6" name="Oval 2854"/>
              <p:cNvSpPr>
                <a:spLocks noChangeArrowheads="1"/>
              </p:cNvSpPr>
              <p:nvPr/>
            </p:nvSpPr>
            <p:spPr bwMode="auto">
              <a:xfrm rot="1680000" flipH="1" flipV="1">
                <a:off x="703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7" name="Oval 2855"/>
              <p:cNvSpPr>
                <a:spLocks noChangeArrowheads="1"/>
              </p:cNvSpPr>
              <p:nvPr/>
            </p:nvSpPr>
            <p:spPr bwMode="auto">
              <a:xfrm rot="16200000" flipH="1" flipV="1">
                <a:off x="760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8" name="Oval 2856"/>
              <p:cNvSpPr>
                <a:spLocks noChangeArrowheads="1"/>
              </p:cNvSpPr>
              <p:nvPr/>
            </p:nvSpPr>
            <p:spPr bwMode="auto">
              <a:xfrm rot="3600000" flipH="1" flipV="1">
                <a:off x="805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49" name="Oval 2857"/>
              <p:cNvSpPr>
                <a:spLocks noChangeArrowheads="1"/>
              </p:cNvSpPr>
              <p:nvPr/>
            </p:nvSpPr>
            <p:spPr bwMode="auto">
              <a:xfrm rot="18600000" flipH="1" flipV="1">
                <a:off x="669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0" name="Oval 2858"/>
              <p:cNvSpPr>
                <a:spLocks noChangeArrowheads="1"/>
              </p:cNvSpPr>
              <p:nvPr/>
            </p:nvSpPr>
            <p:spPr bwMode="auto">
              <a:xfrm rot="20460000" flipH="1" flipV="1">
                <a:off x="726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1" name="Oval 2859"/>
              <p:cNvSpPr>
                <a:spLocks noChangeArrowheads="1"/>
              </p:cNvSpPr>
              <p:nvPr/>
            </p:nvSpPr>
            <p:spPr bwMode="auto">
              <a:xfrm rot="1680000" flipH="1" flipV="1">
                <a:off x="884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2" name="Oval 2860"/>
              <p:cNvSpPr>
                <a:spLocks noChangeArrowheads="1"/>
              </p:cNvSpPr>
              <p:nvPr/>
            </p:nvSpPr>
            <p:spPr bwMode="auto">
              <a:xfrm rot="16200000" flipH="1" flipV="1">
                <a:off x="941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3" name="Oval 2861"/>
              <p:cNvSpPr>
                <a:spLocks noChangeArrowheads="1"/>
              </p:cNvSpPr>
              <p:nvPr/>
            </p:nvSpPr>
            <p:spPr bwMode="auto">
              <a:xfrm rot="3600000" flipH="1" flipV="1">
                <a:off x="986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4" name="Oval 2862"/>
              <p:cNvSpPr>
                <a:spLocks noChangeArrowheads="1"/>
              </p:cNvSpPr>
              <p:nvPr/>
            </p:nvSpPr>
            <p:spPr bwMode="auto">
              <a:xfrm rot="18600000" flipH="1" flipV="1">
                <a:off x="850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5" name="Oval 2863"/>
              <p:cNvSpPr>
                <a:spLocks noChangeArrowheads="1"/>
              </p:cNvSpPr>
              <p:nvPr/>
            </p:nvSpPr>
            <p:spPr bwMode="auto">
              <a:xfrm rot="20460000" flipH="1" flipV="1">
                <a:off x="907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6" name="Oval 2864"/>
              <p:cNvSpPr>
                <a:spLocks noChangeArrowheads="1"/>
              </p:cNvSpPr>
              <p:nvPr/>
            </p:nvSpPr>
            <p:spPr bwMode="auto">
              <a:xfrm rot="1680000" flipH="1" flipV="1">
                <a:off x="1066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7" name="Oval 2865"/>
              <p:cNvSpPr>
                <a:spLocks noChangeArrowheads="1"/>
              </p:cNvSpPr>
              <p:nvPr/>
            </p:nvSpPr>
            <p:spPr bwMode="auto">
              <a:xfrm rot="16200000" flipH="1" flipV="1">
                <a:off x="1123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8" name="Oval 2866"/>
              <p:cNvSpPr>
                <a:spLocks noChangeArrowheads="1"/>
              </p:cNvSpPr>
              <p:nvPr/>
            </p:nvSpPr>
            <p:spPr bwMode="auto">
              <a:xfrm rot="3600000" flipH="1" flipV="1">
                <a:off x="1168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59" name="Oval 2867"/>
              <p:cNvSpPr>
                <a:spLocks noChangeArrowheads="1"/>
              </p:cNvSpPr>
              <p:nvPr/>
            </p:nvSpPr>
            <p:spPr bwMode="auto">
              <a:xfrm rot="18600000" flipH="1" flipV="1">
                <a:off x="1032" y="2081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0" name="Oval 2868"/>
              <p:cNvSpPr>
                <a:spLocks noChangeArrowheads="1"/>
              </p:cNvSpPr>
              <p:nvPr/>
            </p:nvSpPr>
            <p:spPr bwMode="auto">
              <a:xfrm rot="20460000" flipH="1" flipV="1">
                <a:off x="1089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1" name="Oval 2869"/>
              <p:cNvSpPr>
                <a:spLocks noChangeArrowheads="1"/>
              </p:cNvSpPr>
              <p:nvPr/>
            </p:nvSpPr>
            <p:spPr bwMode="auto">
              <a:xfrm rot="16200000" flipH="1" flipV="1">
                <a:off x="1167" y="2069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8762" name="Oval 2870"/>
              <p:cNvSpPr>
                <a:spLocks noChangeArrowheads="1"/>
              </p:cNvSpPr>
              <p:nvPr/>
            </p:nvSpPr>
            <p:spPr bwMode="auto">
              <a:xfrm rot="3600000" flipH="1" flipV="1">
                <a:off x="1212" y="2080"/>
                <a:ext cx="23" cy="4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07" name="Rectangle 2771"/>
          <p:cNvSpPr>
            <a:spLocks noChangeArrowheads="1"/>
          </p:cNvSpPr>
          <p:nvPr/>
        </p:nvSpPr>
        <p:spPr bwMode="auto">
          <a:xfrm>
            <a:off x="2991683" y="247473"/>
            <a:ext cx="1220277" cy="7928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2400" b="1" dirty="0" smtClean="0"/>
              <a:t>1. </a:t>
            </a:r>
          </a:p>
          <a:p>
            <a:pPr algn="ctr"/>
            <a:r>
              <a:rPr lang="hu-HU" sz="2400" b="1" dirty="0" smtClean="0"/>
              <a:t>Kezelés</a:t>
            </a:r>
          </a:p>
        </p:txBody>
      </p:sp>
      <p:sp>
        <p:nvSpPr>
          <p:cNvPr id="105" name="Rectangle 2771"/>
          <p:cNvSpPr>
            <a:spLocks noChangeArrowheads="1"/>
          </p:cNvSpPr>
          <p:nvPr/>
        </p:nvSpPr>
        <p:spPr bwMode="auto">
          <a:xfrm>
            <a:off x="4284240" y="585068"/>
            <a:ext cx="1151856" cy="554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b="1" dirty="0"/>
              <a:t>2</a:t>
            </a:r>
            <a:r>
              <a:rPr lang="hu-HU" b="1" dirty="0" smtClean="0"/>
              <a:t>. kezelés</a:t>
            </a:r>
            <a:endParaRPr lang="hu-HU" b="1" dirty="0"/>
          </a:p>
        </p:txBody>
      </p:sp>
      <p:grpSp>
        <p:nvGrpSpPr>
          <p:cNvPr id="10" name="Csoportba foglalás 17"/>
          <p:cNvGrpSpPr/>
          <p:nvPr/>
        </p:nvGrpSpPr>
        <p:grpSpPr>
          <a:xfrm>
            <a:off x="4197605" y="5829553"/>
            <a:ext cx="3185887" cy="695793"/>
            <a:chOff x="4197605" y="5908570"/>
            <a:chExt cx="3002315" cy="768919"/>
          </a:xfrm>
        </p:grpSpPr>
        <p:sp>
          <p:nvSpPr>
            <p:cNvPr id="127449" name="Rectangle 1497"/>
            <p:cNvSpPr>
              <a:spLocks noChangeArrowheads="1"/>
            </p:cNvSpPr>
            <p:nvPr/>
          </p:nvSpPr>
          <p:spPr bwMode="auto">
            <a:xfrm>
              <a:off x="4197605" y="5908570"/>
              <a:ext cx="3002315" cy="768919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r>
                <a:rPr lang="hu-HU" sz="1400" b="1" dirty="0" smtClean="0"/>
                <a:t>Kifejlett egyed</a:t>
              </a:r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 eaLnBrk="0" fontAlgn="t" hangingPunct="0"/>
              <a:r>
                <a:rPr lang="hu-HU" sz="1400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 </a:t>
              </a:r>
              <a:endParaRPr lang="hu-HU" sz="1400" dirty="0">
                <a:latin typeface="Arial"/>
              </a:endParaRPr>
            </a:p>
            <a:p>
              <a:pPr algn="ctr"/>
              <a:endParaRPr lang="hu-HU" sz="1400" b="1" dirty="0"/>
            </a:p>
            <a:p>
              <a:pPr algn="ctr" eaLnBrk="0" fontAlgn="t" hangingPunct="0"/>
              <a:endParaRPr lang="hu-HU" sz="1400" dirty="0">
                <a:solidFill>
                  <a:srgbClr val="000000"/>
                </a:solidFill>
                <a:latin typeface="Arial"/>
                <a:ea typeface="ＭＳ Ｐゴシック"/>
                <a:cs typeface="Times New Roman"/>
              </a:endParaRPr>
            </a:p>
          </p:txBody>
        </p:sp>
        <p:pic>
          <p:nvPicPr>
            <p:cNvPr id="1033" name="Picture 9" descr="W:\Növényegészségügyi Osztály\00_MUNKATEKA\07_SZAKANYAGOK\01_Kiadványok\03_karosito ismertetok\01_NÖV_EU_INFO_OLDALAK\munkaanyagok\Flavescens doreé\képek a kiadványhoz\9_imágó 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333" y="5960052"/>
              <a:ext cx="850477" cy="637859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20"/>
          <p:cNvGrpSpPr/>
          <p:nvPr/>
        </p:nvGrpSpPr>
        <p:grpSpPr>
          <a:xfrm>
            <a:off x="2465765" y="5130061"/>
            <a:ext cx="1962219" cy="675204"/>
            <a:chOff x="2416809" y="5085184"/>
            <a:chExt cx="2226561" cy="687840"/>
          </a:xfrm>
        </p:grpSpPr>
        <p:sp>
          <p:nvSpPr>
            <p:cNvPr id="127447" name="Rectangle 1495"/>
            <p:cNvSpPr>
              <a:spLocks noChangeArrowheads="1"/>
            </p:cNvSpPr>
            <p:nvPr/>
          </p:nvSpPr>
          <p:spPr bwMode="auto">
            <a:xfrm>
              <a:off x="2416809" y="5085184"/>
              <a:ext cx="2226561" cy="68784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hu-HU" sz="1500" b="1" dirty="0" smtClean="0"/>
                <a:t>Lárva</a:t>
              </a:r>
              <a:endParaRPr lang="hu-HU" sz="1500" b="1" dirty="0"/>
            </a:p>
          </p:txBody>
        </p:sp>
        <p:pic>
          <p:nvPicPr>
            <p:cNvPr id="1035" name="Picture 11" descr="W:\Növényegészségügyi Osztály\00_MUNKATEKA\07_SZAKANYAGOK\01_Kiadványok\03_karosito ismertetok\01_NÖV_EU_INFO_OLDALAK\munkaanyagok\Flavescens doreé\képek a kiadványhoz\L3-titan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765" y="5267605"/>
              <a:ext cx="738083" cy="39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zabadkézi sokszög 13"/>
          <p:cNvSpPr/>
          <p:nvPr/>
        </p:nvSpPr>
        <p:spPr>
          <a:xfrm>
            <a:off x="2465764" y="4477863"/>
            <a:ext cx="2466275" cy="1327401"/>
          </a:xfrm>
          <a:custGeom>
            <a:avLst/>
            <a:gdLst>
              <a:gd name="connsiteX0" fmla="*/ 176462 w 9840007"/>
              <a:gd name="connsiteY0" fmla="*/ 2089961 h 2212647"/>
              <a:gd name="connsiteX1" fmla="*/ 218026 w 9840007"/>
              <a:gd name="connsiteY1" fmla="*/ 2121134 h 2212647"/>
              <a:gd name="connsiteX2" fmla="*/ 2337771 w 9840007"/>
              <a:gd name="connsiteY2" fmla="*/ 2058788 h 2212647"/>
              <a:gd name="connsiteX3" fmla="*/ 3615853 w 9840007"/>
              <a:gd name="connsiteY3" fmla="*/ 271552 h 2212647"/>
              <a:gd name="connsiteX4" fmla="*/ 4862762 w 9840007"/>
              <a:gd name="connsiteY4" fmla="*/ 188424 h 2212647"/>
              <a:gd name="connsiteX5" fmla="*/ 7668307 w 9840007"/>
              <a:gd name="connsiteY5" fmla="*/ 2027615 h 2212647"/>
              <a:gd name="connsiteX6" fmla="*/ 9840007 w 9840007"/>
              <a:gd name="connsiteY6" fmla="*/ 2048397 h 2212647"/>
              <a:gd name="connsiteX0" fmla="*/ 176462 w 9840007"/>
              <a:gd name="connsiteY0" fmla="*/ 1828801 h 1951487"/>
              <a:gd name="connsiteX1" fmla="*/ 218026 w 9840007"/>
              <a:gd name="connsiteY1" fmla="*/ 1859974 h 1951487"/>
              <a:gd name="connsiteX2" fmla="*/ 2337771 w 9840007"/>
              <a:gd name="connsiteY2" fmla="*/ 1797628 h 1951487"/>
              <a:gd name="connsiteX3" fmla="*/ 3615853 w 9840007"/>
              <a:gd name="connsiteY3" fmla="*/ 10392 h 1951487"/>
              <a:gd name="connsiteX4" fmla="*/ 4914717 w 9840007"/>
              <a:gd name="connsiteY4" fmla="*/ 0 h 1951487"/>
              <a:gd name="connsiteX5" fmla="*/ 7668307 w 9840007"/>
              <a:gd name="connsiteY5" fmla="*/ 1766455 h 1951487"/>
              <a:gd name="connsiteX6" fmla="*/ 9840007 w 9840007"/>
              <a:gd name="connsiteY6" fmla="*/ 1787237 h 1951487"/>
              <a:gd name="connsiteX0" fmla="*/ 176462 w 9840007"/>
              <a:gd name="connsiteY0" fmla="*/ 2018390 h 2137288"/>
              <a:gd name="connsiteX1" fmla="*/ 218026 w 9840007"/>
              <a:gd name="connsiteY1" fmla="*/ 2049563 h 2137288"/>
              <a:gd name="connsiteX2" fmla="*/ 2337771 w 9840007"/>
              <a:gd name="connsiteY2" fmla="*/ 1987217 h 2137288"/>
              <a:gd name="connsiteX3" fmla="*/ 3522335 w 9840007"/>
              <a:gd name="connsiteY3" fmla="*/ 251935 h 2137288"/>
              <a:gd name="connsiteX4" fmla="*/ 4914717 w 9840007"/>
              <a:gd name="connsiteY4" fmla="*/ 189589 h 2137288"/>
              <a:gd name="connsiteX5" fmla="*/ 7668307 w 9840007"/>
              <a:gd name="connsiteY5" fmla="*/ 1956044 h 2137288"/>
              <a:gd name="connsiteX6" fmla="*/ 9840007 w 9840007"/>
              <a:gd name="connsiteY6" fmla="*/ 1976826 h 2137288"/>
              <a:gd name="connsiteX0" fmla="*/ 176462 w 9840007"/>
              <a:gd name="connsiteY0" fmla="*/ 1985917 h 2104815"/>
              <a:gd name="connsiteX1" fmla="*/ 218026 w 9840007"/>
              <a:gd name="connsiteY1" fmla="*/ 2017090 h 2104815"/>
              <a:gd name="connsiteX2" fmla="*/ 2337771 w 9840007"/>
              <a:gd name="connsiteY2" fmla="*/ 1954744 h 2104815"/>
              <a:gd name="connsiteX3" fmla="*/ 3522335 w 9840007"/>
              <a:gd name="connsiteY3" fmla="*/ 219462 h 2104815"/>
              <a:gd name="connsiteX4" fmla="*/ 4914717 w 9840007"/>
              <a:gd name="connsiteY4" fmla="*/ 157116 h 2104815"/>
              <a:gd name="connsiteX5" fmla="*/ 7668307 w 9840007"/>
              <a:gd name="connsiteY5" fmla="*/ 1923571 h 2104815"/>
              <a:gd name="connsiteX6" fmla="*/ 9840007 w 9840007"/>
              <a:gd name="connsiteY6" fmla="*/ 1944353 h 2104815"/>
              <a:gd name="connsiteX0" fmla="*/ 176462 w 9840007"/>
              <a:gd name="connsiteY0" fmla="*/ 1975669 h 2094567"/>
              <a:gd name="connsiteX1" fmla="*/ 218026 w 9840007"/>
              <a:gd name="connsiteY1" fmla="*/ 2006842 h 2094567"/>
              <a:gd name="connsiteX2" fmla="*/ 2337771 w 9840007"/>
              <a:gd name="connsiteY2" fmla="*/ 1944496 h 2094567"/>
              <a:gd name="connsiteX3" fmla="*/ 3522335 w 9840007"/>
              <a:gd name="connsiteY3" fmla="*/ 209214 h 2094567"/>
              <a:gd name="connsiteX4" fmla="*/ 5018626 w 9840007"/>
              <a:gd name="connsiteY4" fmla="*/ 219604 h 2094567"/>
              <a:gd name="connsiteX5" fmla="*/ 7668307 w 9840007"/>
              <a:gd name="connsiteY5" fmla="*/ 1913323 h 2094567"/>
              <a:gd name="connsiteX6" fmla="*/ 9840007 w 9840007"/>
              <a:gd name="connsiteY6" fmla="*/ 1934105 h 2094567"/>
              <a:gd name="connsiteX0" fmla="*/ 176462 w 9840007"/>
              <a:gd name="connsiteY0" fmla="*/ 1960748 h 2079646"/>
              <a:gd name="connsiteX1" fmla="*/ 218026 w 9840007"/>
              <a:gd name="connsiteY1" fmla="*/ 1991921 h 2079646"/>
              <a:gd name="connsiteX2" fmla="*/ 2337771 w 9840007"/>
              <a:gd name="connsiteY2" fmla="*/ 1929575 h 2079646"/>
              <a:gd name="connsiteX3" fmla="*/ 3522335 w 9840007"/>
              <a:gd name="connsiteY3" fmla="*/ 194293 h 2079646"/>
              <a:gd name="connsiteX4" fmla="*/ 5018626 w 9840007"/>
              <a:gd name="connsiteY4" fmla="*/ 204683 h 2079646"/>
              <a:gd name="connsiteX5" fmla="*/ 7668307 w 9840007"/>
              <a:gd name="connsiteY5" fmla="*/ 1898402 h 2079646"/>
              <a:gd name="connsiteX6" fmla="*/ 9840007 w 9840007"/>
              <a:gd name="connsiteY6" fmla="*/ 1919184 h 2079646"/>
              <a:gd name="connsiteX0" fmla="*/ 176462 w 9840007"/>
              <a:gd name="connsiteY0" fmla="*/ 1981723 h 2101378"/>
              <a:gd name="connsiteX1" fmla="*/ 218026 w 9840007"/>
              <a:gd name="connsiteY1" fmla="*/ 2012896 h 2101378"/>
              <a:gd name="connsiteX2" fmla="*/ 2337771 w 9840007"/>
              <a:gd name="connsiteY2" fmla="*/ 1950550 h 2101378"/>
              <a:gd name="connsiteX3" fmla="*/ 3761326 w 9840007"/>
              <a:gd name="connsiteY3" fmla="*/ 204877 h 2101378"/>
              <a:gd name="connsiteX4" fmla="*/ 5018626 w 9840007"/>
              <a:gd name="connsiteY4" fmla="*/ 225658 h 2101378"/>
              <a:gd name="connsiteX5" fmla="*/ 7668307 w 9840007"/>
              <a:gd name="connsiteY5" fmla="*/ 1919377 h 2101378"/>
              <a:gd name="connsiteX6" fmla="*/ 9840007 w 9840007"/>
              <a:gd name="connsiteY6" fmla="*/ 1940159 h 2101378"/>
              <a:gd name="connsiteX0" fmla="*/ 176462 w 9840007"/>
              <a:gd name="connsiteY0" fmla="*/ 1929077 h 2048732"/>
              <a:gd name="connsiteX1" fmla="*/ 218026 w 9840007"/>
              <a:gd name="connsiteY1" fmla="*/ 1960250 h 2048732"/>
              <a:gd name="connsiteX2" fmla="*/ 2337771 w 9840007"/>
              <a:gd name="connsiteY2" fmla="*/ 1897904 h 2048732"/>
              <a:gd name="connsiteX3" fmla="*/ 3761326 w 9840007"/>
              <a:gd name="connsiteY3" fmla="*/ 152231 h 2048732"/>
              <a:gd name="connsiteX4" fmla="*/ 5018626 w 9840007"/>
              <a:gd name="connsiteY4" fmla="*/ 173012 h 2048732"/>
              <a:gd name="connsiteX5" fmla="*/ 7668307 w 9840007"/>
              <a:gd name="connsiteY5" fmla="*/ 1866731 h 2048732"/>
              <a:gd name="connsiteX6" fmla="*/ 9840007 w 9840007"/>
              <a:gd name="connsiteY6" fmla="*/ 1887513 h 2048732"/>
              <a:gd name="connsiteX0" fmla="*/ 176462 w 9840007"/>
              <a:gd name="connsiteY0" fmla="*/ 1912156 h 2031811"/>
              <a:gd name="connsiteX1" fmla="*/ 218026 w 9840007"/>
              <a:gd name="connsiteY1" fmla="*/ 1943329 h 2031811"/>
              <a:gd name="connsiteX2" fmla="*/ 2337771 w 9840007"/>
              <a:gd name="connsiteY2" fmla="*/ 1880983 h 2031811"/>
              <a:gd name="connsiteX3" fmla="*/ 3761326 w 9840007"/>
              <a:gd name="connsiteY3" fmla="*/ 135310 h 2031811"/>
              <a:gd name="connsiteX4" fmla="*/ 5018626 w 9840007"/>
              <a:gd name="connsiteY4" fmla="*/ 156091 h 2031811"/>
              <a:gd name="connsiteX5" fmla="*/ 7668307 w 9840007"/>
              <a:gd name="connsiteY5" fmla="*/ 1849810 h 2031811"/>
              <a:gd name="connsiteX6" fmla="*/ 9840007 w 9840007"/>
              <a:gd name="connsiteY6" fmla="*/ 1870592 h 2031811"/>
              <a:gd name="connsiteX0" fmla="*/ 176462 w 9840007"/>
              <a:gd name="connsiteY0" fmla="*/ 1925515 h 2045170"/>
              <a:gd name="connsiteX1" fmla="*/ 218026 w 9840007"/>
              <a:gd name="connsiteY1" fmla="*/ 1956688 h 2045170"/>
              <a:gd name="connsiteX2" fmla="*/ 2337771 w 9840007"/>
              <a:gd name="connsiteY2" fmla="*/ 1894342 h 2045170"/>
              <a:gd name="connsiteX3" fmla="*/ 3761326 w 9840007"/>
              <a:gd name="connsiteY3" fmla="*/ 148669 h 2045170"/>
              <a:gd name="connsiteX4" fmla="*/ 5018626 w 9840007"/>
              <a:gd name="connsiteY4" fmla="*/ 169450 h 2045170"/>
              <a:gd name="connsiteX5" fmla="*/ 7034462 w 9840007"/>
              <a:gd name="connsiteY5" fmla="*/ 1811215 h 2045170"/>
              <a:gd name="connsiteX6" fmla="*/ 9840007 w 9840007"/>
              <a:gd name="connsiteY6" fmla="*/ 1883951 h 2045170"/>
              <a:gd name="connsiteX0" fmla="*/ 176462 w 9840007"/>
              <a:gd name="connsiteY0" fmla="*/ 1925515 h 2045170"/>
              <a:gd name="connsiteX1" fmla="*/ 218026 w 9840007"/>
              <a:gd name="connsiteY1" fmla="*/ 1956688 h 2045170"/>
              <a:gd name="connsiteX2" fmla="*/ 2337771 w 9840007"/>
              <a:gd name="connsiteY2" fmla="*/ 1894342 h 2045170"/>
              <a:gd name="connsiteX3" fmla="*/ 3761326 w 9840007"/>
              <a:gd name="connsiteY3" fmla="*/ 148669 h 2045170"/>
              <a:gd name="connsiteX4" fmla="*/ 5018626 w 9840007"/>
              <a:gd name="connsiteY4" fmla="*/ 169450 h 2045170"/>
              <a:gd name="connsiteX5" fmla="*/ 7034462 w 9840007"/>
              <a:gd name="connsiteY5" fmla="*/ 1811215 h 2045170"/>
              <a:gd name="connsiteX6" fmla="*/ 9840007 w 9840007"/>
              <a:gd name="connsiteY6" fmla="*/ 1883951 h 2045170"/>
              <a:gd name="connsiteX0" fmla="*/ 341454 w 9745226"/>
              <a:gd name="connsiteY0" fmla="*/ 2289197 h 2290029"/>
              <a:gd name="connsiteX1" fmla="*/ 123245 w 9745226"/>
              <a:gd name="connsiteY1" fmla="*/ 1956688 h 2290029"/>
              <a:gd name="connsiteX2" fmla="*/ 2242990 w 9745226"/>
              <a:gd name="connsiteY2" fmla="*/ 1894342 h 2290029"/>
              <a:gd name="connsiteX3" fmla="*/ 3666545 w 9745226"/>
              <a:gd name="connsiteY3" fmla="*/ 148669 h 2290029"/>
              <a:gd name="connsiteX4" fmla="*/ 4923845 w 9745226"/>
              <a:gd name="connsiteY4" fmla="*/ 169450 h 2290029"/>
              <a:gd name="connsiteX5" fmla="*/ 6939681 w 9745226"/>
              <a:gd name="connsiteY5" fmla="*/ 1811215 h 2290029"/>
              <a:gd name="connsiteX6" fmla="*/ 9745226 w 9745226"/>
              <a:gd name="connsiteY6" fmla="*/ 1883951 h 2290029"/>
              <a:gd name="connsiteX0" fmla="*/ 0 w 9621981"/>
              <a:gd name="connsiteY0" fmla="*/ 1956688 h 2029899"/>
              <a:gd name="connsiteX1" fmla="*/ 2119745 w 9621981"/>
              <a:gd name="connsiteY1" fmla="*/ 1894342 h 2029899"/>
              <a:gd name="connsiteX2" fmla="*/ 3543300 w 9621981"/>
              <a:gd name="connsiteY2" fmla="*/ 148669 h 2029899"/>
              <a:gd name="connsiteX3" fmla="*/ 4800600 w 9621981"/>
              <a:gd name="connsiteY3" fmla="*/ 169450 h 2029899"/>
              <a:gd name="connsiteX4" fmla="*/ 6816436 w 9621981"/>
              <a:gd name="connsiteY4" fmla="*/ 1811215 h 2029899"/>
              <a:gd name="connsiteX5" fmla="*/ 9621981 w 9621981"/>
              <a:gd name="connsiteY5" fmla="*/ 1883951 h 2029899"/>
              <a:gd name="connsiteX0" fmla="*/ 0 w 9673936"/>
              <a:gd name="connsiteY0" fmla="*/ 2039815 h 2063202"/>
              <a:gd name="connsiteX1" fmla="*/ 2171700 w 9673936"/>
              <a:gd name="connsiteY1" fmla="*/ 1894342 h 2063202"/>
              <a:gd name="connsiteX2" fmla="*/ 3595255 w 9673936"/>
              <a:gd name="connsiteY2" fmla="*/ 148669 h 2063202"/>
              <a:gd name="connsiteX3" fmla="*/ 4852555 w 9673936"/>
              <a:gd name="connsiteY3" fmla="*/ 169450 h 2063202"/>
              <a:gd name="connsiteX4" fmla="*/ 6868391 w 9673936"/>
              <a:gd name="connsiteY4" fmla="*/ 1811215 h 2063202"/>
              <a:gd name="connsiteX5" fmla="*/ 9673936 w 9673936"/>
              <a:gd name="connsiteY5" fmla="*/ 1883951 h 2063202"/>
              <a:gd name="connsiteX0" fmla="*/ 0 w 9673936"/>
              <a:gd name="connsiteY0" fmla="*/ 2039815 h 2076895"/>
              <a:gd name="connsiteX1" fmla="*/ 2171700 w 9673936"/>
              <a:gd name="connsiteY1" fmla="*/ 1894342 h 2076895"/>
              <a:gd name="connsiteX2" fmla="*/ 3595255 w 9673936"/>
              <a:gd name="connsiteY2" fmla="*/ 148669 h 2076895"/>
              <a:gd name="connsiteX3" fmla="*/ 4852555 w 9673936"/>
              <a:gd name="connsiteY3" fmla="*/ 169450 h 2076895"/>
              <a:gd name="connsiteX4" fmla="*/ 6868391 w 9673936"/>
              <a:gd name="connsiteY4" fmla="*/ 1811215 h 2076895"/>
              <a:gd name="connsiteX5" fmla="*/ 9673936 w 9673936"/>
              <a:gd name="connsiteY5" fmla="*/ 1883951 h 2076895"/>
              <a:gd name="connsiteX0" fmla="*/ 0 w 9673936"/>
              <a:gd name="connsiteY0" fmla="*/ 2039815 h 2039815"/>
              <a:gd name="connsiteX1" fmla="*/ 2171700 w 9673936"/>
              <a:gd name="connsiteY1" fmla="*/ 1894342 h 2039815"/>
              <a:gd name="connsiteX2" fmla="*/ 3595255 w 9673936"/>
              <a:gd name="connsiteY2" fmla="*/ 148669 h 2039815"/>
              <a:gd name="connsiteX3" fmla="*/ 4852555 w 9673936"/>
              <a:gd name="connsiteY3" fmla="*/ 169450 h 2039815"/>
              <a:gd name="connsiteX4" fmla="*/ 6868391 w 9673936"/>
              <a:gd name="connsiteY4" fmla="*/ 1811215 h 2039815"/>
              <a:gd name="connsiteX5" fmla="*/ 9673936 w 9673936"/>
              <a:gd name="connsiteY5" fmla="*/ 1883951 h 2039815"/>
              <a:gd name="connsiteX0" fmla="*/ 0 w 9673936"/>
              <a:gd name="connsiteY0" fmla="*/ 2065276 h 2065276"/>
              <a:gd name="connsiteX1" fmla="*/ 2171700 w 9673936"/>
              <a:gd name="connsiteY1" fmla="*/ 1919803 h 2065276"/>
              <a:gd name="connsiteX2" fmla="*/ 3595255 w 9673936"/>
              <a:gd name="connsiteY2" fmla="*/ 174130 h 2065276"/>
              <a:gd name="connsiteX3" fmla="*/ 4852555 w 9673936"/>
              <a:gd name="connsiteY3" fmla="*/ 194911 h 2065276"/>
              <a:gd name="connsiteX4" fmla="*/ 6868391 w 9673936"/>
              <a:gd name="connsiteY4" fmla="*/ 1836676 h 2065276"/>
              <a:gd name="connsiteX5" fmla="*/ 9673936 w 9673936"/>
              <a:gd name="connsiteY5" fmla="*/ 1909412 h 2065276"/>
              <a:gd name="connsiteX0" fmla="*/ 0 w 9673936"/>
              <a:gd name="connsiteY0" fmla="*/ 2048819 h 2083820"/>
              <a:gd name="connsiteX1" fmla="*/ 2171700 w 9673936"/>
              <a:gd name="connsiteY1" fmla="*/ 1903346 h 2083820"/>
              <a:gd name="connsiteX2" fmla="*/ 3667991 w 9673936"/>
              <a:gd name="connsiteY2" fmla="*/ 188845 h 2083820"/>
              <a:gd name="connsiteX3" fmla="*/ 4852555 w 9673936"/>
              <a:gd name="connsiteY3" fmla="*/ 178454 h 2083820"/>
              <a:gd name="connsiteX4" fmla="*/ 6868391 w 9673936"/>
              <a:gd name="connsiteY4" fmla="*/ 1820219 h 2083820"/>
              <a:gd name="connsiteX5" fmla="*/ 9673936 w 9673936"/>
              <a:gd name="connsiteY5" fmla="*/ 1892955 h 2083820"/>
              <a:gd name="connsiteX0" fmla="*/ 0 w 9673936"/>
              <a:gd name="connsiteY0" fmla="*/ 2043609 h 2077919"/>
              <a:gd name="connsiteX1" fmla="*/ 2171700 w 9673936"/>
              <a:gd name="connsiteY1" fmla="*/ 1898136 h 2077919"/>
              <a:gd name="connsiteX2" fmla="*/ 3418609 w 9673936"/>
              <a:gd name="connsiteY2" fmla="*/ 194026 h 2077919"/>
              <a:gd name="connsiteX3" fmla="*/ 4852555 w 9673936"/>
              <a:gd name="connsiteY3" fmla="*/ 173244 h 2077919"/>
              <a:gd name="connsiteX4" fmla="*/ 6868391 w 9673936"/>
              <a:gd name="connsiteY4" fmla="*/ 1815009 h 2077919"/>
              <a:gd name="connsiteX5" fmla="*/ 9673936 w 9673936"/>
              <a:gd name="connsiteY5" fmla="*/ 1887745 h 2077919"/>
              <a:gd name="connsiteX0" fmla="*/ 0 w 9673936"/>
              <a:gd name="connsiteY0" fmla="*/ 2043609 h 2077919"/>
              <a:gd name="connsiteX1" fmla="*/ 2171700 w 9673936"/>
              <a:gd name="connsiteY1" fmla="*/ 1898136 h 2077919"/>
              <a:gd name="connsiteX2" fmla="*/ 3418609 w 9673936"/>
              <a:gd name="connsiteY2" fmla="*/ 194026 h 2077919"/>
              <a:gd name="connsiteX3" fmla="*/ 4852555 w 9673936"/>
              <a:gd name="connsiteY3" fmla="*/ 173244 h 2077919"/>
              <a:gd name="connsiteX4" fmla="*/ 6868391 w 9673936"/>
              <a:gd name="connsiteY4" fmla="*/ 1815009 h 2077919"/>
              <a:gd name="connsiteX5" fmla="*/ 9673936 w 9673936"/>
              <a:gd name="connsiteY5" fmla="*/ 1887745 h 2077919"/>
              <a:gd name="connsiteX0" fmla="*/ 0 w 9673936"/>
              <a:gd name="connsiteY0" fmla="*/ 2042198 h 2076508"/>
              <a:gd name="connsiteX1" fmla="*/ 2171700 w 9673936"/>
              <a:gd name="connsiteY1" fmla="*/ 1896725 h 2076508"/>
              <a:gd name="connsiteX2" fmla="*/ 3418609 w 9673936"/>
              <a:gd name="connsiteY2" fmla="*/ 192615 h 2076508"/>
              <a:gd name="connsiteX3" fmla="*/ 4852555 w 9673936"/>
              <a:gd name="connsiteY3" fmla="*/ 171833 h 2076508"/>
              <a:gd name="connsiteX4" fmla="*/ 6858000 w 9673936"/>
              <a:gd name="connsiteY4" fmla="*/ 1792816 h 2076508"/>
              <a:gd name="connsiteX5" fmla="*/ 9673936 w 9673936"/>
              <a:gd name="connsiteY5" fmla="*/ 1886334 h 2076508"/>
              <a:gd name="connsiteX0" fmla="*/ 0 w 9684327"/>
              <a:gd name="connsiteY0" fmla="*/ 2042198 h 2094926"/>
              <a:gd name="connsiteX1" fmla="*/ 2171700 w 9684327"/>
              <a:gd name="connsiteY1" fmla="*/ 1896725 h 2094926"/>
              <a:gd name="connsiteX2" fmla="*/ 3418609 w 9684327"/>
              <a:gd name="connsiteY2" fmla="*/ 192615 h 2094926"/>
              <a:gd name="connsiteX3" fmla="*/ 4852555 w 9684327"/>
              <a:gd name="connsiteY3" fmla="*/ 171833 h 2094926"/>
              <a:gd name="connsiteX4" fmla="*/ 6858000 w 9684327"/>
              <a:gd name="connsiteY4" fmla="*/ 1792816 h 2094926"/>
              <a:gd name="connsiteX5" fmla="*/ 9684327 w 9684327"/>
              <a:gd name="connsiteY5" fmla="*/ 2021416 h 2094926"/>
              <a:gd name="connsiteX0" fmla="*/ 0 w 9684327"/>
              <a:gd name="connsiteY0" fmla="*/ 2042198 h 2076508"/>
              <a:gd name="connsiteX1" fmla="*/ 2171700 w 9684327"/>
              <a:gd name="connsiteY1" fmla="*/ 1896725 h 2076508"/>
              <a:gd name="connsiteX2" fmla="*/ 3418609 w 9684327"/>
              <a:gd name="connsiteY2" fmla="*/ 192615 h 2076508"/>
              <a:gd name="connsiteX3" fmla="*/ 4852555 w 9684327"/>
              <a:gd name="connsiteY3" fmla="*/ 171833 h 2076508"/>
              <a:gd name="connsiteX4" fmla="*/ 6858000 w 9684327"/>
              <a:gd name="connsiteY4" fmla="*/ 1792816 h 2076508"/>
              <a:gd name="connsiteX5" fmla="*/ 9684327 w 9684327"/>
              <a:gd name="connsiteY5" fmla="*/ 2021416 h 2076508"/>
              <a:gd name="connsiteX0" fmla="*/ 0 w 9684327"/>
              <a:gd name="connsiteY0" fmla="*/ 2042198 h 2076508"/>
              <a:gd name="connsiteX1" fmla="*/ 2171700 w 9684327"/>
              <a:gd name="connsiteY1" fmla="*/ 1896725 h 2076508"/>
              <a:gd name="connsiteX2" fmla="*/ 3418609 w 9684327"/>
              <a:gd name="connsiteY2" fmla="*/ 192615 h 2076508"/>
              <a:gd name="connsiteX3" fmla="*/ 4852555 w 9684327"/>
              <a:gd name="connsiteY3" fmla="*/ 171833 h 2076508"/>
              <a:gd name="connsiteX4" fmla="*/ 6858000 w 9684327"/>
              <a:gd name="connsiteY4" fmla="*/ 1792816 h 2076508"/>
              <a:gd name="connsiteX5" fmla="*/ 6930735 w 9684327"/>
              <a:gd name="connsiteY5" fmla="*/ 1730468 h 2076508"/>
              <a:gd name="connsiteX6" fmla="*/ 9684327 w 9684327"/>
              <a:gd name="connsiteY6" fmla="*/ 2021416 h 2076508"/>
              <a:gd name="connsiteX0" fmla="*/ 0 w 9684327"/>
              <a:gd name="connsiteY0" fmla="*/ 2067865 h 2102175"/>
              <a:gd name="connsiteX1" fmla="*/ 2171700 w 9684327"/>
              <a:gd name="connsiteY1" fmla="*/ 1922392 h 2102175"/>
              <a:gd name="connsiteX2" fmla="*/ 3418609 w 9684327"/>
              <a:gd name="connsiteY2" fmla="*/ 218282 h 2102175"/>
              <a:gd name="connsiteX3" fmla="*/ 5029200 w 9684327"/>
              <a:gd name="connsiteY3" fmla="*/ 197500 h 2102175"/>
              <a:gd name="connsiteX4" fmla="*/ 6858000 w 9684327"/>
              <a:gd name="connsiteY4" fmla="*/ 1818483 h 2102175"/>
              <a:gd name="connsiteX5" fmla="*/ 6930735 w 9684327"/>
              <a:gd name="connsiteY5" fmla="*/ 1756135 h 2102175"/>
              <a:gd name="connsiteX6" fmla="*/ 9684327 w 9684327"/>
              <a:gd name="connsiteY6" fmla="*/ 2047083 h 2102175"/>
              <a:gd name="connsiteX0" fmla="*/ 0 w 9684327"/>
              <a:gd name="connsiteY0" fmla="*/ 2063915 h 2098225"/>
              <a:gd name="connsiteX1" fmla="*/ 2171700 w 9684327"/>
              <a:gd name="connsiteY1" fmla="*/ 1918442 h 2098225"/>
              <a:gd name="connsiteX2" fmla="*/ 3418609 w 9684327"/>
              <a:gd name="connsiteY2" fmla="*/ 214332 h 2098225"/>
              <a:gd name="connsiteX3" fmla="*/ 5029200 w 9684327"/>
              <a:gd name="connsiteY3" fmla="*/ 193550 h 2098225"/>
              <a:gd name="connsiteX4" fmla="*/ 6858000 w 9684327"/>
              <a:gd name="connsiteY4" fmla="*/ 1814533 h 2098225"/>
              <a:gd name="connsiteX5" fmla="*/ 6930735 w 9684327"/>
              <a:gd name="connsiteY5" fmla="*/ 1752185 h 2098225"/>
              <a:gd name="connsiteX6" fmla="*/ 9684327 w 9684327"/>
              <a:gd name="connsiteY6" fmla="*/ 2043133 h 2098225"/>
              <a:gd name="connsiteX0" fmla="*/ 0 w 9684327"/>
              <a:gd name="connsiteY0" fmla="*/ 2030957 h 2060468"/>
              <a:gd name="connsiteX1" fmla="*/ 2171700 w 9684327"/>
              <a:gd name="connsiteY1" fmla="*/ 1885484 h 2060468"/>
              <a:gd name="connsiteX2" fmla="*/ 3480955 w 9684327"/>
              <a:gd name="connsiteY2" fmla="*/ 254110 h 2060468"/>
              <a:gd name="connsiteX3" fmla="*/ 5029200 w 9684327"/>
              <a:gd name="connsiteY3" fmla="*/ 160592 h 2060468"/>
              <a:gd name="connsiteX4" fmla="*/ 6858000 w 9684327"/>
              <a:gd name="connsiteY4" fmla="*/ 1781575 h 2060468"/>
              <a:gd name="connsiteX5" fmla="*/ 6930735 w 9684327"/>
              <a:gd name="connsiteY5" fmla="*/ 1719227 h 2060468"/>
              <a:gd name="connsiteX6" fmla="*/ 9684327 w 9684327"/>
              <a:gd name="connsiteY6" fmla="*/ 2010175 h 2060468"/>
              <a:gd name="connsiteX0" fmla="*/ 0 w 9684327"/>
              <a:gd name="connsiteY0" fmla="*/ 2039698 h 2069209"/>
              <a:gd name="connsiteX1" fmla="*/ 2171700 w 9684327"/>
              <a:gd name="connsiteY1" fmla="*/ 1894225 h 2069209"/>
              <a:gd name="connsiteX2" fmla="*/ 3480955 w 9684327"/>
              <a:gd name="connsiteY2" fmla="*/ 262851 h 2069209"/>
              <a:gd name="connsiteX3" fmla="*/ 5029200 w 9684327"/>
              <a:gd name="connsiteY3" fmla="*/ 169333 h 2069209"/>
              <a:gd name="connsiteX4" fmla="*/ 6993082 w 9684327"/>
              <a:gd name="connsiteY4" fmla="*/ 1915007 h 2069209"/>
              <a:gd name="connsiteX5" fmla="*/ 6930735 w 9684327"/>
              <a:gd name="connsiteY5" fmla="*/ 1727968 h 2069209"/>
              <a:gd name="connsiteX6" fmla="*/ 9684327 w 9684327"/>
              <a:gd name="connsiteY6" fmla="*/ 2018916 h 2069209"/>
              <a:gd name="connsiteX0" fmla="*/ 0 w 9684327"/>
              <a:gd name="connsiteY0" fmla="*/ 2026608 h 2056119"/>
              <a:gd name="connsiteX1" fmla="*/ 2171700 w 9684327"/>
              <a:gd name="connsiteY1" fmla="*/ 1881135 h 2056119"/>
              <a:gd name="connsiteX2" fmla="*/ 3480955 w 9684327"/>
              <a:gd name="connsiteY2" fmla="*/ 249761 h 2056119"/>
              <a:gd name="connsiteX3" fmla="*/ 5029200 w 9684327"/>
              <a:gd name="connsiteY3" fmla="*/ 156243 h 2056119"/>
              <a:gd name="connsiteX4" fmla="*/ 6930735 w 9684327"/>
              <a:gd name="connsiteY4" fmla="*/ 1714878 h 2056119"/>
              <a:gd name="connsiteX5" fmla="*/ 9684327 w 9684327"/>
              <a:gd name="connsiteY5" fmla="*/ 2005826 h 2056119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9684327 w 9684327"/>
              <a:gd name="connsiteY5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9684327 w 9684327"/>
              <a:gd name="connsiteY6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8021781 w 9684327"/>
              <a:gd name="connsiteY6" fmla="*/ 1889117 h 2064102"/>
              <a:gd name="connsiteX7" fmla="*/ 9684327 w 9684327"/>
              <a:gd name="connsiteY7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9684327 w 9684327"/>
              <a:gd name="connsiteY6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9684327 w 9684327"/>
              <a:gd name="connsiteY5" fmla="*/ 2013809 h 2064102"/>
              <a:gd name="connsiteX0" fmla="*/ 0 w 8873836"/>
              <a:gd name="connsiteY0" fmla="*/ 2034591 h 2064102"/>
              <a:gd name="connsiteX1" fmla="*/ 2171700 w 8873836"/>
              <a:gd name="connsiteY1" fmla="*/ 1889118 h 2064102"/>
              <a:gd name="connsiteX2" fmla="*/ 3480955 w 8873836"/>
              <a:gd name="connsiteY2" fmla="*/ 257744 h 2064102"/>
              <a:gd name="connsiteX3" fmla="*/ 5029200 w 8873836"/>
              <a:gd name="connsiteY3" fmla="*/ 164226 h 2064102"/>
              <a:gd name="connsiteX4" fmla="*/ 6941126 w 8873836"/>
              <a:gd name="connsiteY4" fmla="*/ 1837161 h 2064102"/>
              <a:gd name="connsiteX5" fmla="*/ 8873836 w 8873836"/>
              <a:gd name="connsiteY5" fmla="*/ 2013809 h 2064102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9086 h 2053713"/>
              <a:gd name="connsiteX1" fmla="*/ 2731199 w 8873836"/>
              <a:gd name="connsiteY1" fmla="*/ 1978673 h 2053713"/>
              <a:gd name="connsiteX2" fmla="*/ 3480955 w 8873836"/>
              <a:gd name="connsiteY2" fmla="*/ 262239 h 2053713"/>
              <a:gd name="connsiteX3" fmla="*/ 5029200 w 8873836"/>
              <a:gd name="connsiteY3" fmla="*/ 168721 h 2053713"/>
              <a:gd name="connsiteX4" fmla="*/ 6941126 w 8873836"/>
              <a:gd name="connsiteY4" fmla="*/ 1841656 h 2053713"/>
              <a:gd name="connsiteX5" fmla="*/ 8873836 w 8873836"/>
              <a:gd name="connsiteY5" fmla="*/ 2018304 h 2053713"/>
              <a:gd name="connsiteX0" fmla="*/ 0 w 8873836"/>
              <a:gd name="connsiteY0" fmla="*/ 2039086 h 2053713"/>
              <a:gd name="connsiteX1" fmla="*/ 2731199 w 8873836"/>
              <a:gd name="connsiteY1" fmla="*/ 1978673 h 2053713"/>
              <a:gd name="connsiteX2" fmla="*/ 3480955 w 8873836"/>
              <a:gd name="connsiteY2" fmla="*/ 262239 h 2053713"/>
              <a:gd name="connsiteX3" fmla="*/ 5029200 w 8873836"/>
              <a:gd name="connsiteY3" fmla="*/ 168721 h 2053713"/>
              <a:gd name="connsiteX4" fmla="*/ 6941126 w 8873836"/>
              <a:gd name="connsiteY4" fmla="*/ 1841656 h 2053713"/>
              <a:gd name="connsiteX5" fmla="*/ 8873836 w 8873836"/>
              <a:gd name="connsiteY5" fmla="*/ 2018304 h 2053713"/>
              <a:gd name="connsiteX0" fmla="*/ 0 w 8873836"/>
              <a:gd name="connsiteY0" fmla="*/ 2045751 h 2095402"/>
              <a:gd name="connsiteX1" fmla="*/ 2731199 w 8873836"/>
              <a:gd name="connsiteY1" fmla="*/ 1985338 h 2095402"/>
              <a:gd name="connsiteX2" fmla="*/ 3480955 w 8873836"/>
              <a:gd name="connsiteY2" fmla="*/ 268904 h 2095402"/>
              <a:gd name="connsiteX3" fmla="*/ 5029200 w 8873836"/>
              <a:gd name="connsiteY3" fmla="*/ 175386 h 2095402"/>
              <a:gd name="connsiteX4" fmla="*/ 6008627 w 8873836"/>
              <a:gd name="connsiteY4" fmla="*/ 1944014 h 2095402"/>
              <a:gd name="connsiteX5" fmla="*/ 8873836 w 8873836"/>
              <a:gd name="connsiteY5" fmla="*/ 2024969 h 2095402"/>
              <a:gd name="connsiteX0" fmla="*/ 0 w 8873836"/>
              <a:gd name="connsiteY0" fmla="*/ 2045751 h 2060378"/>
              <a:gd name="connsiteX1" fmla="*/ 2731199 w 8873836"/>
              <a:gd name="connsiteY1" fmla="*/ 1985338 h 2060378"/>
              <a:gd name="connsiteX2" fmla="*/ 3480955 w 8873836"/>
              <a:gd name="connsiteY2" fmla="*/ 268904 h 2060378"/>
              <a:gd name="connsiteX3" fmla="*/ 5029200 w 8873836"/>
              <a:gd name="connsiteY3" fmla="*/ 175386 h 2060378"/>
              <a:gd name="connsiteX4" fmla="*/ 6008627 w 8873836"/>
              <a:gd name="connsiteY4" fmla="*/ 1944014 h 2060378"/>
              <a:gd name="connsiteX5" fmla="*/ 8873836 w 8873836"/>
              <a:gd name="connsiteY5" fmla="*/ 2024969 h 2060378"/>
              <a:gd name="connsiteX0" fmla="*/ 0 w 8873836"/>
              <a:gd name="connsiteY0" fmla="*/ 2045751 h 2060378"/>
              <a:gd name="connsiteX1" fmla="*/ 2731199 w 8873836"/>
              <a:gd name="connsiteY1" fmla="*/ 1985338 h 2060378"/>
              <a:gd name="connsiteX2" fmla="*/ 3480955 w 8873836"/>
              <a:gd name="connsiteY2" fmla="*/ 268904 h 2060378"/>
              <a:gd name="connsiteX3" fmla="*/ 5029200 w 8873836"/>
              <a:gd name="connsiteY3" fmla="*/ 175386 h 2060378"/>
              <a:gd name="connsiteX4" fmla="*/ 6166434 w 8873836"/>
              <a:gd name="connsiteY4" fmla="*/ 1944014 h 2060378"/>
              <a:gd name="connsiteX5" fmla="*/ 8873836 w 8873836"/>
              <a:gd name="connsiteY5" fmla="*/ 2024969 h 2060378"/>
              <a:gd name="connsiteX0" fmla="*/ 0 w 8873836"/>
              <a:gd name="connsiteY0" fmla="*/ 2045751 h 2060378"/>
              <a:gd name="connsiteX1" fmla="*/ 2731199 w 8873836"/>
              <a:gd name="connsiteY1" fmla="*/ 1985338 h 2060378"/>
              <a:gd name="connsiteX2" fmla="*/ 3480955 w 8873836"/>
              <a:gd name="connsiteY2" fmla="*/ 268904 h 2060378"/>
              <a:gd name="connsiteX3" fmla="*/ 5029200 w 8873836"/>
              <a:gd name="connsiteY3" fmla="*/ 175386 h 2060378"/>
              <a:gd name="connsiteX4" fmla="*/ 6166434 w 8873836"/>
              <a:gd name="connsiteY4" fmla="*/ 1944014 h 2060378"/>
              <a:gd name="connsiteX5" fmla="*/ 8873836 w 8873836"/>
              <a:gd name="connsiteY5" fmla="*/ 2024969 h 2060378"/>
              <a:gd name="connsiteX0" fmla="*/ 0 w 8873836"/>
              <a:gd name="connsiteY0" fmla="*/ 2045751 h 2060378"/>
              <a:gd name="connsiteX1" fmla="*/ 2731199 w 8873836"/>
              <a:gd name="connsiteY1" fmla="*/ 1985338 h 2060378"/>
              <a:gd name="connsiteX2" fmla="*/ 3480955 w 8873836"/>
              <a:gd name="connsiteY2" fmla="*/ 268904 h 2060378"/>
              <a:gd name="connsiteX3" fmla="*/ 5029200 w 8873836"/>
              <a:gd name="connsiteY3" fmla="*/ 175386 h 2060378"/>
              <a:gd name="connsiteX4" fmla="*/ 6166434 w 8873836"/>
              <a:gd name="connsiteY4" fmla="*/ 1944014 h 2060378"/>
              <a:gd name="connsiteX5" fmla="*/ 8873836 w 8873836"/>
              <a:gd name="connsiteY5" fmla="*/ 2024969 h 2060378"/>
              <a:gd name="connsiteX0" fmla="*/ 0 w 8873836"/>
              <a:gd name="connsiteY0" fmla="*/ 2046494 h 2061121"/>
              <a:gd name="connsiteX1" fmla="*/ 2731199 w 8873836"/>
              <a:gd name="connsiteY1" fmla="*/ 1986081 h 2061121"/>
              <a:gd name="connsiteX2" fmla="*/ 3480955 w 8873836"/>
              <a:gd name="connsiteY2" fmla="*/ 269647 h 2061121"/>
              <a:gd name="connsiteX3" fmla="*/ 5029200 w 8873836"/>
              <a:gd name="connsiteY3" fmla="*/ 176129 h 2061121"/>
              <a:gd name="connsiteX4" fmla="*/ 6152087 w 8873836"/>
              <a:gd name="connsiteY4" fmla="*/ 1955389 h 2061121"/>
              <a:gd name="connsiteX5" fmla="*/ 8873836 w 8873836"/>
              <a:gd name="connsiteY5" fmla="*/ 2025712 h 2061121"/>
              <a:gd name="connsiteX0" fmla="*/ 0 w 8873836"/>
              <a:gd name="connsiteY0" fmla="*/ 2046494 h 2061121"/>
              <a:gd name="connsiteX1" fmla="*/ 2731199 w 8873836"/>
              <a:gd name="connsiteY1" fmla="*/ 1986081 h 2061121"/>
              <a:gd name="connsiteX2" fmla="*/ 3480955 w 8873836"/>
              <a:gd name="connsiteY2" fmla="*/ 269647 h 2061121"/>
              <a:gd name="connsiteX3" fmla="*/ 5029200 w 8873836"/>
              <a:gd name="connsiteY3" fmla="*/ 176129 h 2061121"/>
              <a:gd name="connsiteX4" fmla="*/ 6152087 w 8873836"/>
              <a:gd name="connsiteY4" fmla="*/ 1955389 h 2061121"/>
              <a:gd name="connsiteX5" fmla="*/ 8873836 w 8873836"/>
              <a:gd name="connsiteY5" fmla="*/ 2025712 h 2061121"/>
              <a:gd name="connsiteX0" fmla="*/ 0 w 8873836"/>
              <a:gd name="connsiteY0" fmla="*/ 2046494 h 2061121"/>
              <a:gd name="connsiteX1" fmla="*/ 2731199 w 8873836"/>
              <a:gd name="connsiteY1" fmla="*/ 1986081 h 2061121"/>
              <a:gd name="connsiteX2" fmla="*/ 3480955 w 8873836"/>
              <a:gd name="connsiteY2" fmla="*/ 269647 h 2061121"/>
              <a:gd name="connsiteX3" fmla="*/ 5029200 w 8873836"/>
              <a:gd name="connsiteY3" fmla="*/ 176129 h 2061121"/>
              <a:gd name="connsiteX4" fmla="*/ 6152087 w 8873836"/>
              <a:gd name="connsiteY4" fmla="*/ 1955389 h 2061121"/>
              <a:gd name="connsiteX5" fmla="*/ 8873836 w 8873836"/>
              <a:gd name="connsiteY5" fmla="*/ 2025712 h 2061121"/>
              <a:gd name="connsiteX0" fmla="*/ 0 w 8873836"/>
              <a:gd name="connsiteY0" fmla="*/ 2046494 h 2061121"/>
              <a:gd name="connsiteX1" fmla="*/ 2731199 w 8873836"/>
              <a:gd name="connsiteY1" fmla="*/ 1986081 h 2061121"/>
              <a:gd name="connsiteX2" fmla="*/ 3480955 w 8873836"/>
              <a:gd name="connsiteY2" fmla="*/ 269647 h 2061121"/>
              <a:gd name="connsiteX3" fmla="*/ 5029200 w 8873836"/>
              <a:gd name="connsiteY3" fmla="*/ 176129 h 2061121"/>
              <a:gd name="connsiteX4" fmla="*/ 6152087 w 8873836"/>
              <a:gd name="connsiteY4" fmla="*/ 1955389 h 2061121"/>
              <a:gd name="connsiteX5" fmla="*/ 8873836 w 8873836"/>
              <a:gd name="connsiteY5" fmla="*/ 2025712 h 2061121"/>
              <a:gd name="connsiteX0" fmla="*/ 0 w 8873836"/>
              <a:gd name="connsiteY0" fmla="*/ 2046494 h 2046494"/>
              <a:gd name="connsiteX1" fmla="*/ 2731199 w 8873836"/>
              <a:gd name="connsiteY1" fmla="*/ 1986081 h 2046494"/>
              <a:gd name="connsiteX2" fmla="*/ 3480955 w 8873836"/>
              <a:gd name="connsiteY2" fmla="*/ 269647 h 2046494"/>
              <a:gd name="connsiteX3" fmla="*/ 5029200 w 8873836"/>
              <a:gd name="connsiteY3" fmla="*/ 176129 h 2046494"/>
              <a:gd name="connsiteX4" fmla="*/ 6152087 w 8873836"/>
              <a:gd name="connsiteY4" fmla="*/ 1955389 h 2046494"/>
              <a:gd name="connsiteX5" fmla="*/ 8873836 w 8873836"/>
              <a:gd name="connsiteY5" fmla="*/ 2025712 h 2046494"/>
              <a:gd name="connsiteX0" fmla="*/ 0 w 8873836"/>
              <a:gd name="connsiteY0" fmla="*/ 2007461 h 2007461"/>
              <a:gd name="connsiteX1" fmla="*/ 2731199 w 8873836"/>
              <a:gd name="connsiteY1" fmla="*/ 1947048 h 2007461"/>
              <a:gd name="connsiteX2" fmla="*/ 3480955 w 8873836"/>
              <a:gd name="connsiteY2" fmla="*/ 230614 h 2007461"/>
              <a:gd name="connsiteX3" fmla="*/ 5001162 w 8873836"/>
              <a:gd name="connsiteY3" fmla="*/ 199442 h 2007461"/>
              <a:gd name="connsiteX4" fmla="*/ 6152087 w 8873836"/>
              <a:gd name="connsiteY4" fmla="*/ 1916356 h 2007461"/>
              <a:gd name="connsiteX5" fmla="*/ 8873836 w 8873836"/>
              <a:gd name="connsiteY5" fmla="*/ 1986679 h 2007461"/>
              <a:gd name="connsiteX0" fmla="*/ 0 w 8873836"/>
              <a:gd name="connsiteY0" fmla="*/ 2070862 h 2070862"/>
              <a:gd name="connsiteX1" fmla="*/ 2731199 w 8873836"/>
              <a:gd name="connsiteY1" fmla="*/ 2010449 h 2070862"/>
              <a:gd name="connsiteX2" fmla="*/ 3480955 w 8873836"/>
              <a:gd name="connsiteY2" fmla="*/ 294015 h 2070862"/>
              <a:gd name="connsiteX3" fmla="*/ 5001162 w 8873836"/>
              <a:gd name="connsiteY3" fmla="*/ 262843 h 2070862"/>
              <a:gd name="connsiteX4" fmla="*/ 6152087 w 8873836"/>
              <a:gd name="connsiteY4" fmla="*/ 1979757 h 2070862"/>
              <a:gd name="connsiteX5" fmla="*/ 8873836 w 8873836"/>
              <a:gd name="connsiteY5" fmla="*/ 2050080 h 2070862"/>
              <a:gd name="connsiteX0" fmla="*/ 0 w 8873836"/>
              <a:gd name="connsiteY0" fmla="*/ 1971778 h 1971778"/>
              <a:gd name="connsiteX1" fmla="*/ 2731199 w 8873836"/>
              <a:gd name="connsiteY1" fmla="*/ 1911365 h 1971778"/>
              <a:gd name="connsiteX2" fmla="*/ 3593115 w 8873836"/>
              <a:gd name="connsiteY2" fmla="*/ 267668 h 1971778"/>
              <a:gd name="connsiteX3" fmla="*/ 5001162 w 8873836"/>
              <a:gd name="connsiteY3" fmla="*/ 163759 h 1971778"/>
              <a:gd name="connsiteX4" fmla="*/ 6152087 w 8873836"/>
              <a:gd name="connsiteY4" fmla="*/ 1880673 h 1971778"/>
              <a:gd name="connsiteX5" fmla="*/ 8873836 w 8873836"/>
              <a:gd name="connsiteY5" fmla="*/ 1950996 h 1971778"/>
              <a:gd name="connsiteX0" fmla="*/ 0 w 8873836"/>
              <a:gd name="connsiteY0" fmla="*/ 2040155 h 2040155"/>
              <a:gd name="connsiteX1" fmla="*/ 2731199 w 8873836"/>
              <a:gd name="connsiteY1" fmla="*/ 1979742 h 2040155"/>
              <a:gd name="connsiteX2" fmla="*/ 3593115 w 8873836"/>
              <a:gd name="connsiteY2" fmla="*/ 336045 h 2040155"/>
              <a:gd name="connsiteX3" fmla="*/ 5001162 w 8873836"/>
              <a:gd name="connsiteY3" fmla="*/ 232136 h 2040155"/>
              <a:gd name="connsiteX4" fmla="*/ 6152087 w 8873836"/>
              <a:gd name="connsiteY4" fmla="*/ 1949050 h 2040155"/>
              <a:gd name="connsiteX5" fmla="*/ 8873836 w 8873836"/>
              <a:gd name="connsiteY5" fmla="*/ 2019373 h 2040155"/>
              <a:gd name="connsiteX0" fmla="*/ 0 w 8873836"/>
              <a:gd name="connsiteY0" fmla="*/ 2067831 h 2067831"/>
              <a:gd name="connsiteX1" fmla="*/ 2731199 w 8873836"/>
              <a:gd name="connsiteY1" fmla="*/ 2007418 h 2067831"/>
              <a:gd name="connsiteX2" fmla="*/ 3593115 w 8873836"/>
              <a:gd name="connsiteY2" fmla="*/ 363721 h 2067831"/>
              <a:gd name="connsiteX3" fmla="*/ 5001162 w 8873836"/>
              <a:gd name="connsiteY3" fmla="*/ 259812 h 2067831"/>
              <a:gd name="connsiteX4" fmla="*/ 6152087 w 8873836"/>
              <a:gd name="connsiteY4" fmla="*/ 1976726 h 2067831"/>
              <a:gd name="connsiteX5" fmla="*/ 8873836 w 8873836"/>
              <a:gd name="connsiteY5" fmla="*/ 2047049 h 2067831"/>
              <a:gd name="connsiteX0" fmla="*/ 0 w 8873836"/>
              <a:gd name="connsiteY0" fmla="*/ 1981727 h 1981727"/>
              <a:gd name="connsiteX1" fmla="*/ 2731199 w 8873836"/>
              <a:gd name="connsiteY1" fmla="*/ 1921314 h 1981727"/>
              <a:gd name="connsiteX2" fmla="*/ 3593115 w 8873836"/>
              <a:gd name="connsiteY2" fmla="*/ 277617 h 1981727"/>
              <a:gd name="connsiteX3" fmla="*/ 5015182 w 8873836"/>
              <a:gd name="connsiteY3" fmla="*/ 204880 h 1981727"/>
              <a:gd name="connsiteX4" fmla="*/ 6152087 w 8873836"/>
              <a:gd name="connsiteY4" fmla="*/ 1890622 h 1981727"/>
              <a:gd name="connsiteX5" fmla="*/ 8873836 w 8873836"/>
              <a:gd name="connsiteY5" fmla="*/ 1960945 h 1981727"/>
              <a:gd name="connsiteX0" fmla="*/ 0 w 8873836"/>
              <a:gd name="connsiteY0" fmla="*/ 2039546 h 2039546"/>
              <a:gd name="connsiteX1" fmla="*/ 2731199 w 8873836"/>
              <a:gd name="connsiteY1" fmla="*/ 1979133 h 2039546"/>
              <a:gd name="connsiteX2" fmla="*/ 3593115 w 8873836"/>
              <a:gd name="connsiteY2" fmla="*/ 335436 h 2039546"/>
              <a:gd name="connsiteX3" fmla="*/ 5015182 w 8873836"/>
              <a:gd name="connsiteY3" fmla="*/ 262699 h 2039546"/>
              <a:gd name="connsiteX4" fmla="*/ 6152087 w 8873836"/>
              <a:gd name="connsiteY4" fmla="*/ 1948441 h 2039546"/>
              <a:gd name="connsiteX5" fmla="*/ 8873836 w 8873836"/>
              <a:gd name="connsiteY5" fmla="*/ 2018764 h 2039546"/>
              <a:gd name="connsiteX0" fmla="*/ 0 w 8873836"/>
              <a:gd name="connsiteY0" fmla="*/ 2017161 h 2017161"/>
              <a:gd name="connsiteX1" fmla="*/ 2731199 w 8873836"/>
              <a:gd name="connsiteY1" fmla="*/ 1956748 h 2017161"/>
              <a:gd name="connsiteX2" fmla="*/ 3593115 w 8873836"/>
              <a:gd name="connsiteY2" fmla="*/ 313051 h 2017161"/>
              <a:gd name="connsiteX3" fmla="*/ 5015182 w 8873836"/>
              <a:gd name="connsiteY3" fmla="*/ 240314 h 2017161"/>
              <a:gd name="connsiteX4" fmla="*/ 6152087 w 8873836"/>
              <a:gd name="connsiteY4" fmla="*/ 1926056 h 2017161"/>
              <a:gd name="connsiteX5" fmla="*/ 8873836 w 8873836"/>
              <a:gd name="connsiteY5" fmla="*/ 1996379 h 2017161"/>
              <a:gd name="connsiteX0" fmla="*/ 0 w 8873836"/>
              <a:gd name="connsiteY0" fmla="*/ 1946778 h 1946778"/>
              <a:gd name="connsiteX1" fmla="*/ 2731199 w 8873836"/>
              <a:gd name="connsiteY1" fmla="*/ 1886365 h 1946778"/>
              <a:gd name="connsiteX2" fmla="*/ 3644522 w 8873836"/>
              <a:gd name="connsiteY2" fmla="*/ 252193 h 1946778"/>
              <a:gd name="connsiteX3" fmla="*/ 5015182 w 8873836"/>
              <a:gd name="connsiteY3" fmla="*/ 169931 h 1946778"/>
              <a:gd name="connsiteX4" fmla="*/ 6152087 w 8873836"/>
              <a:gd name="connsiteY4" fmla="*/ 1855673 h 1946778"/>
              <a:gd name="connsiteX5" fmla="*/ 8873836 w 8873836"/>
              <a:gd name="connsiteY5" fmla="*/ 1925996 h 1946778"/>
              <a:gd name="connsiteX0" fmla="*/ 0 w 8873836"/>
              <a:gd name="connsiteY0" fmla="*/ 2007589 h 2007589"/>
              <a:gd name="connsiteX1" fmla="*/ 2731199 w 8873836"/>
              <a:gd name="connsiteY1" fmla="*/ 1947176 h 2007589"/>
              <a:gd name="connsiteX2" fmla="*/ 3644522 w 8873836"/>
              <a:gd name="connsiteY2" fmla="*/ 313004 h 2007589"/>
              <a:gd name="connsiteX3" fmla="*/ 5015182 w 8873836"/>
              <a:gd name="connsiteY3" fmla="*/ 230742 h 2007589"/>
              <a:gd name="connsiteX4" fmla="*/ 6152087 w 8873836"/>
              <a:gd name="connsiteY4" fmla="*/ 1916484 h 2007589"/>
              <a:gd name="connsiteX5" fmla="*/ 8873836 w 8873836"/>
              <a:gd name="connsiteY5" fmla="*/ 1986807 h 2007589"/>
              <a:gd name="connsiteX0" fmla="*/ 0 w 6142637"/>
              <a:gd name="connsiteY0" fmla="*/ 1947176 h 1986807"/>
              <a:gd name="connsiteX1" fmla="*/ 913323 w 6142637"/>
              <a:gd name="connsiteY1" fmla="*/ 313004 h 1986807"/>
              <a:gd name="connsiteX2" fmla="*/ 2283983 w 6142637"/>
              <a:gd name="connsiteY2" fmla="*/ 230742 h 1986807"/>
              <a:gd name="connsiteX3" fmla="*/ 3420888 w 6142637"/>
              <a:gd name="connsiteY3" fmla="*/ 1916484 h 1986807"/>
              <a:gd name="connsiteX4" fmla="*/ 6142637 w 6142637"/>
              <a:gd name="connsiteY4" fmla="*/ 1986807 h 1986807"/>
              <a:gd name="connsiteX0" fmla="*/ 0 w 3420888"/>
              <a:gd name="connsiteY0" fmla="*/ 1947176 h 1947175"/>
              <a:gd name="connsiteX1" fmla="*/ 913323 w 3420888"/>
              <a:gd name="connsiteY1" fmla="*/ 313004 h 1947175"/>
              <a:gd name="connsiteX2" fmla="*/ 2283983 w 3420888"/>
              <a:gd name="connsiteY2" fmla="*/ 230742 h 1947175"/>
              <a:gd name="connsiteX3" fmla="*/ 3420888 w 3420888"/>
              <a:gd name="connsiteY3" fmla="*/ 1916484 h 1947175"/>
              <a:gd name="connsiteX0" fmla="*/ 0 w 3410607"/>
              <a:gd name="connsiteY0" fmla="*/ 1814089 h 1852270"/>
              <a:gd name="connsiteX1" fmla="*/ 903042 w 3410607"/>
              <a:gd name="connsiteY1" fmla="*/ 248556 h 1852270"/>
              <a:gd name="connsiteX2" fmla="*/ 2273702 w 3410607"/>
              <a:gd name="connsiteY2" fmla="*/ 166294 h 1852270"/>
              <a:gd name="connsiteX3" fmla="*/ 3410607 w 3410607"/>
              <a:gd name="connsiteY3" fmla="*/ 1852036 h 1852270"/>
              <a:gd name="connsiteX0" fmla="*/ 0 w 3287230"/>
              <a:gd name="connsiteY0" fmla="*/ 1777973 h 1850474"/>
              <a:gd name="connsiteX1" fmla="*/ 779665 w 3287230"/>
              <a:gd name="connsiteY1" fmla="*/ 246760 h 1850474"/>
              <a:gd name="connsiteX2" fmla="*/ 2150325 w 3287230"/>
              <a:gd name="connsiteY2" fmla="*/ 164498 h 1850474"/>
              <a:gd name="connsiteX3" fmla="*/ 3287230 w 3287230"/>
              <a:gd name="connsiteY3" fmla="*/ 1850240 h 1850474"/>
              <a:gd name="connsiteX0" fmla="*/ 0 w 3287230"/>
              <a:gd name="connsiteY0" fmla="*/ 1882347 h 1954848"/>
              <a:gd name="connsiteX1" fmla="*/ 779665 w 3287230"/>
              <a:gd name="connsiteY1" fmla="*/ 351134 h 1954848"/>
              <a:gd name="connsiteX2" fmla="*/ 2150325 w 3287230"/>
              <a:gd name="connsiteY2" fmla="*/ 268872 h 1954848"/>
              <a:gd name="connsiteX3" fmla="*/ 3287230 w 3287230"/>
              <a:gd name="connsiteY3" fmla="*/ 1954614 h 1954848"/>
              <a:gd name="connsiteX0" fmla="*/ 0 w 3287230"/>
              <a:gd name="connsiteY0" fmla="*/ 1851153 h 1923639"/>
              <a:gd name="connsiteX1" fmla="*/ 779665 w 3287230"/>
              <a:gd name="connsiteY1" fmla="*/ 319940 h 1923639"/>
              <a:gd name="connsiteX2" fmla="*/ 2129762 w 3287230"/>
              <a:gd name="connsiteY2" fmla="*/ 134718 h 1923639"/>
              <a:gd name="connsiteX3" fmla="*/ 3287230 w 3287230"/>
              <a:gd name="connsiteY3" fmla="*/ 1923420 h 1923639"/>
              <a:gd name="connsiteX0" fmla="*/ 0 w 3287230"/>
              <a:gd name="connsiteY0" fmla="*/ 1967921 h 2040450"/>
              <a:gd name="connsiteX1" fmla="*/ 779665 w 3287230"/>
              <a:gd name="connsiteY1" fmla="*/ 436708 h 2040450"/>
              <a:gd name="connsiteX2" fmla="*/ 2129762 w 3287230"/>
              <a:gd name="connsiteY2" fmla="*/ 251486 h 2040450"/>
              <a:gd name="connsiteX3" fmla="*/ 3287230 w 3287230"/>
              <a:gd name="connsiteY3" fmla="*/ 2040188 h 2040450"/>
              <a:gd name="connsiteX0" fmla="*/ 0 w 3287230"/>
              <a:gd name="connsiteY0" fmla="*/ 2012214 h 2084745"/>
              <a:gd name="connsiteX1" fmla="*/ 779665 w 3287230"/>
              <a:gd name="connsiteY1" fmla="*/ 481001 h 2084745"/>
              <a:gd name="connsiteX2" fmla="*/ 2129762 w 3287230"/>
              <a:gd name="connsiteY2" fmla="*/ 295779 h 2084745"/>
              <a:gd name="connsiteX3" fmla="*/ 3287230 w 3287230"/>
              <a:gd name="connsiteY3" fmla="*/ 2084481 h 208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7230" h="2084745">
                <a:moveTo>
                  <a:pt x="0" y="2012214"/>
                </a:moveTo>
                <a:cubicBezTo>
                  <a:pt x="281370" y="1589691"/>
                  <a:pt x="476112" y="938673"/>
                  <a:pt x="779665" y="481001"/>
                </a:cubicBezTo>
                <a:cubicBezTo>
                  <a:pt x="1083218" y="23329"/>
                  <a:pt x="1537051" y="-234587"/>
                  <a:pt x="2129762" y="295779"/>
                </a:cubicBezTo>
                <a:cubicBezTo>
                  <a:pt x="2722473" y="826145"/>
                  <a:pt x="2999144" y="2105826"/>
                  <a:pt x="3287230" y="2084481"/>
                </a:cubicBezTo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Szabadkézi sokszög 92"/>
          <p:cNvSpPr/>
          <p:nvPr/>
        </p:nvSpPr>
        <p:spPr>
          <a:xfrm>
            <a:off x="4183940" y="4474574"/>
            <a:ext cx="3199552" cy="1330692"/>
          </a:xfrm>
          <a:custGeom>
            <a:avLst/>
            <a:gdLst>
              <a:gd name="connsiteX0" fmla="*/ 176462 w 9840007"/>
              <a:gd name="connsiteY0" fmla="*/ 2089961 h 2212647"/>
              <a:gd name="connsiteX1" fmla="*/ 218026 w 9840007"/>
              <a:gd name="connsiteY1" fmla="*/ 2121134 h 2212647"/>
              <a:gd name="connsiteX2" fmla="*/ 2337771 w 9840007"/>
              <a:gd name="connsiteY2" fmla="*/ 2058788 h 2212647"/>
              <a:gd name="connsiteX3" fmla="*/ 3615853 w 9840007"/>
              <a:gd name="connsiteY3" fmla="*/ 271552 h 2212647"/>
              <a:gd name="connsiteX4" fmla="*/ 4862762 w 9840007"/>
              <a:gd name="connsiteY4" fmla="*/ 188424 h 2212647"/>
              <a:gd name="connsiteX5" fmla="*/ 7668307 w 9840007"/>
              <a:gd name="connsiteY5" fmla="*/ 2027615 h 2212647"/>
              <a:gd name="connsiteX6" fmla="*/ 9840007 w 9840007"/>
              <a:gd name="connsiteY6" fmla="*/ 2048397 h 2212647"/>
              <a:gd name="connsiteX0" fmla="*/ 176462 w 9840007"/>
              <a:gd name="connsiteY0" fmla="*/ 1828801 h 1951487"/>
              <a:gd name="connsiteX1" fmla="*/ 218026 w 9840007"/>
              <a:gd name="connsiteY1" fmla="*/ 1859974 h 1951487"/>
              <a:gd name="connsiteX2" fmla="*/ 2337771 w 9840007"/>
              <a:gd name="connsiteY2" fmla="*/ 1797628 h 1951487"/>
              <a:gd name="connsiteX3" fmla="*/ 3615853 w 9840007"/>
              <a:gd name="connsiteY3" fmla="*/ 10392 h 1951487"/>
              <a:gd name="connsiteX4" fmla="*/ 4914717 w 9840007"/>
              <a:gd name="connsiteY4" fmla="*/ 0 h 1951487"/>
              <a:gd name="connsiteX5" fmla="*/ 7668307 w 9840007"/>
              <a:gd name="connsiteY5" fmla="*/ 1766455 h 1951487"/>
              <a:gd name="connsiteX6" fmla="*/ 9840007 w 9840007"/>
              <a:gd name="connsiteY6" fmla="*/ 1787237 h 1951487"/>
              <a:gd name="connsiteX0" fmla="*/ 176462 w 9840007"/>
              <a:gd name="connsiteY0" fmla="*/ 2018390 h 2137288"/>
              <a:gd name="connsiteX1" fmla="*/ 218026 w 9840007"/>
              <a:gd name="connsiteY1" fmla="*/ 2049563 h 2137288"/>
              <a:gd name="connsiteX2" fmla="*/ 2337771 w 9840007"/>
              <a:gd name="connsiteY2" fmla="*/ 1987217 h 2137288"/>
              <a:gd name="connsiteX3" fmla="*/ 3522335 w 9840007"/>
              <a:gd name="connsiteY3" fmla="*/ 251935 h 2137288"/>
              <a:gd name="connsiteX4" fmla="*/ 4914717 w 9840007"/>
              <a:gd name="connsiteY4" fmla="*/ 189589 h 2137288"/>
              <a:gd name="connsiteX5" fmla="*/ 7668307 w 9840007"/>
              <a:gd name="connsiteY5" fmla="*/ 1956044 h 2137288"/>
              <a:gd name="connsiteX6" fmla="*/ 9840007 w 9840007"/>
              <a:gd name="connsiteY6" fmla="*/ 1976826 h 2137288"/>
              <a:gd name="connsiteX0" fmla="*/ 176462 w 9840007"/>
              <a:gd name="connsiteY0" fmla="*/ 1985917 h 2104815"/>
              <a:gd name="connsiteX1" fmla="*/ 218026 w 9840007"/>
              <a:gd name="connsiteY1" fmla="*/ 2017090 h 2104815"/>
              <a:gd name="connsiteX2" fmla="*/ 2337771 w 9840007"/>
              <a:gd name="connsiteY2" fmla="*/ 1954744 h 2104815"/>
              <a:gd name="connsiteX3" fmla="*/ 3522335 w 9840007"/>
              <a:gd name="connsiteY3" fmla="*/ 219462 h 2104815"/>
              <a:gd name="connsiteX4" fmla="*/ 4914717 w 9840007"/>
              <a:gd name="connsiteY4" fmla="*/ 157116 h 2104815"/>
              <a:gd name="connsiteX5" fmla="*/ 7668307 w 9840007"/>
              <a:gd name="connsiteY5" fmla="*/ 1923571 h 2104815"/>
              <a:gd name="connsiteX6" fmla="*/ 9840007 w 9840007"/>
              <a:gd name="connsiteY6" fmla="*/ 1944353 h 2104815"/>
              <a:gd name="connsiteX0" fmla="*/ 176462 w 9840007"/>
              <a:gd name="connsiteY0" fmla="*/ 1975669 h 2094567"/>
              <a:gd name="connsiteX1" fmla="*/ 218026 w 9840007"/>
              <a:gd name="connsiteY1" fmla="*/ 2006842 h 2094567"/>
              <a:gd name="connsiteX2" fmla="*/ 2337771 w 9840007"/>
              <a:gd name="connsiteY2" fmla="*/ 1944496 h 2094567"/>
              <a:gd name="connsiteX3" fmla="*/ 3522335 w 9840007"/>
              <a:gd name="connsiteY3" fmla="*/ 209214 h 2094567"/>
              <a:gd name="connsiteX4" fmla="*/ 5018626 w 9840007"/>
              <a:gd name="connsiteY4" fmla="*/ 219604 h 2094567"/>
              <a:gd name="connsiteX5" fmla="*/ 7668307 w 9840007"/>
              <a:gd name="connsiteY5" fmla="*/ 1913323 h 2094567"/>
              <a:gd name="connsiteX6" fmla="*/ 9840007 w 9840007"/>
              <a:gd name="connsiteY6" fmla="*/ 1934105 h 2094567"/>
              <a:gd name="connsiteX0" fmla="*/ 176462 w 9840007"/>
              <a:gd name="connsiteY0" fmla="*/ 1960748 h 2079646"/>
              <a:gd name="connsiteX1" fmla="*/ 218026 w 9840007"/>
              <a:gd name="connsiteY1" fmla="*/ 1991921 h 2079646"/>
              <a:gd name="connsiteX2" fmla="*/ 2337771 w 9840007"/>
              <a:gd name="connsiteY2" fmla="*/ 1929575 h 2079646"/>
              <a:gd name="connsiteX3" fmla="*/ 3522335 w 9840007"/>
              <a:gd name="connsiteY3" fmla="*/ 194293 h 2079646"/>
              <a:gd name="connsiteX4" fmla="*/ 5018626 w 9840007"/>
              <a:gd name="connsiteY4" fmla="*/ 204683 h 2079646"/>
              <a:gd name="connsiteX5" fmla="*/ 7668307 w 9840007"/>
              <a:gd name="connsiteY5" fmla="*/ 1898402 h 2079646"/>
              <a:gd name="connsiteX6" fmla="*/ 9840007 w 9840007"/>
              <a:gd name="connsiteY6" fmla="*/ 1919184 h 2079646"/>
              <a:gd name="connsiteX0" fmla="*/ 176462 w 9840007"/>
              <a:gd name="connsiteY0" fmla="*/ 1981723 h 2101378"/>
              <a:gd name="connsiteX1" fmla="*/ 218026 w 9840007"/>
              <a:gd name="connsiteY1" fmla="*/ 2012896 h 2101378"/>
              <a:gd name="connsiteX2" fmla="*/ 2337771 w 9840007"/>
              <a:gd name="connsiteY2" fmla="*/ 1950550 h 2101378"/>
              <a:gd name="connsiteX3" fmla="*/ 3761326 w 9840007"/>
              <a:gd name="connsiteY3" fmla="*/ 204877 h 2101378"/>
              <a:gd name="connsiteX4" fmla="*/ 5018626 w 9840007"/>
              <a:gd name="connsiteY4" fmla="*/ 225658 h 2101378"/>
              <a:gd name="connsiteX5" fmla="*/ 7668307 w 9840007"/>
              <a:gd name="connsiteY5" fmla="*/ 1919377 h 2101378"/>
              <a:gd name="connsiteX6" fmla="*/ 9840007 w 9840007"/>
              <a:gd name="connsiteY6" fmla="*/ 1940159 h 2101378"/>
              <a:gd name="connsiteX0" fmla="*/ 176462 w 9840007"/>
              <a:gd name="connsiteY0" fmla="*/ 1929077 h 2048732"/>
              <a:gd name="connsiteX1" fmla="*/ 218026 w 9840007"/>
              <a:gd name="connsiteY1" fmla="*/ 1960250 h 2048732"/>
              <a:gd name="connsiteX2" fmla="*/ 2337771 w 9840007"/>
              <a:gd name="connsiteY2" fmla="*/ 1897904 h 2048732"/>
              <a:gd name="connsiteX3" fmla="*/ 3761326 w 9840007"/>
              <a:gd name="connsiteY3" fmla="*/ 152231 h 2048732"/>
              <a:gd name="connsiteX4" fmla="*/ 5018626 w 9840007"/>
              <a:gd name="connsiteY4" fmla="*/ 173012 h 2048732"/>
              <a:gd name="connsiteX5" fmla="*/ 7668307 w 9840007"/>
              <a:gd name="connsiteY5" fmla="*/ 1866731 h 2048732"/>
              <a:gd name="connsiteX6" fmla="*/ 9840007 w 9840007"/>
              <a:gd name="connsiteY6" fmla="*/ 1887513 h 2048732"/>
              <a:gd name="connsiteX0" fmla="*/ 176462 w 9840007"/>
              <a:gd name="connsiteY0" fmla="*/ 1912156 h 2031811"/>
              <a:gd name="connsiteX1" fmla="*/ 218026 w 9840007"/>
              <a:gd name="connsiteY1" fmla="*/ 1943329 h 2031811"/>
              <a:gd name="connsiteX2" fmla="*/ 2337771 w 9840007"/>
              <a:gd name="connsiteY2" fmla="*/ 1880983 h 2031811"/>
              <a:gd name="connsiteX3" fmla="*/ 3761326 w 9840007"/>
              <a:gd name="connsiteY3" fmla="*/ 135310 h 2031811"/>
              <a:gd name="connsiteX4" fmla="*/ 5018626 w 9840007"/>
              <a:gd name="connsiteY4" fmla="*/ 156091 h 2031811"/>
              <a:gd name="connsiteX5" fmla="*/ 7668307 w 9840007"/>
              <a:gd name="connsiteY5" fmla="*/ 1849810 h 2031811"/>
              <a:gd name="connsiteX6" fmla="*/ 9840007 w 9840007"/>
              <a:gd name="connsiteY6" fmla="*/ 1870592 h 2031811"/>
              <a:gd name="connsiteX0" fmla="*/ 176462 w 9840007"/>
              <a:gd name="connsiteY0" fmla="*/ 1925515 h 2045170"/>
              <a:gd name="connsiteX1" fmla="*/ 218026 w 9840007"/>
              <a:gd name="connsiteY1" fmla="*/ 1956688 h 2045170"/>
              <a:gd name="connsiteX2" fmla="*/ 2337771 w 9840007"/>
              <a:gd name="connsiteY2" fmla="*/ 1894342 h 2045170"/>
              <a:gd name="connsiteX3" fmla="*/ 3761326 w 9840007"/>
              <a:gd name="connsiteY3" fmla="*/ 148669 h 2045170"/>
              <a:gd name="connsiteX4" fmla="*/ 5018626 w 9840007"/>
              <a:gd name="connsiteY4" fmla="*/ 169450 h 2045170"/>
              <a:gd name="connsiteX5" fmla="*/ 7034462 w 9840007"/>
              <a:gd name="connsiteY5" fmla="*/ 1811215 h 2045170"/>
              <a:gd name="connsiteX6" fmla="*/ 9840007 w 9840007"/>
              <a:gd name="connsiteY6" fmla="*/ 1883951 h 2045170"/>
              <a:gd name="connsiteX0" fmla="*/ 176462 w 9840007"/>
              <a:gd name="connsiteY0" fmla="*/ 1925515 h 2045170"/>
              <a:gd name="connsiteX1" fmla="*/ 218026 w 9840007"/>
              <a:gd name="connsiteY1" fmla="*/ 1956688 h 2045170"/>
              <a:gd name="connsiteX2" fmla="*/ 2337771 w 9840007"/>
              <a:gd name="connsiteY2" fmla="*/ 1894342 h 2045170"/>
              <a:gd name="connsiteX3" fmla="*/ 3761326 w 9840007"/>
              <a:gd name="connsiteY3" fmla="*/ 148669 h 2045170"/>
              <a:gd name="connsiteX4" fmla="*/ 5018626 w 9840007"/>
              <a:gd name="connsiteY4" fmla="*/ 169450 h 2045170"/>
              <a:gd name="connsiteX5" fmla="*/ 7034462 w 9840007"/>
              <a:gd name="connsiteY5" fmla="*/ 1811215 h 2045170"/>
              <a:gd name="connsiteX6" fmla="*/ 9840007 w 9840007"/>
              <a:gd name="connsiteY6" fmla="*/ 1883951 h 2045170"/>
              <a:gd name="connsiteX0" fmla="*/ 341454 w 9745226"/>
              <a:gd name="connsiteY0" fmla="*/ 2289197 h 2290029"/>
              <a:gd name="connsiteX1" fmla="*/ 123245 w 9745226"/>
              <a:gd name="connsiteY1" fmla="*/ 1956688 h 2290029"/>
              <a:gd name="connsiteX2" fmla="*/ 2242990 w 9745226"/>
              <a:gd name="connsiteY2" fmla="*/ 1894342 h 2290029"/>
              <a:gd name="connsiteX3" fmla="*/ 3666545 w 9745226"/>
              <a:gd name="connsiteY3" fmla="*/ 148669 h 2290029"/>
              <a:gd name="connsiteX4" fmla="*/ 4923845 w 9745226"/>
              <a:gd name="connsiteY4" fmla="*/ 169450 h 2290029"/>
              <a:gd name="connsiteX5" fmla="*/ 6939681 w 9745226"/>
              <a:gd name="connsiteY5" fmla="*/ 1811215 h 2290029"/>
              <a:gd name="connsiteX6" fmla="*/ 9745226 w 9745226"/>
              <a:gd name="connsiteY6" fmla="*/ 1883951 h 2290029"/>
              <a:gd name="connsiteX0" fmla="*/ 0 w 9621981"/>
              <a:gd name="connsiteY0" fmla="*/ 1956688 h 2029899"/>
              <a:gd name="connsiteX1" fmla="*/ 2119745 w 9621981"/>
              <a:gd name="connsiteY1" fmla="*/ 1894342 h 2029899"/>
              <a:gd name="connsiteX2" fmla="*/ 3543300 w 9621981"/>
              <a:gd name="connsiteY2" fmla="*/ 148669 h 2029899"/>
              <a:gd name="connsiteX3" fmla="*/ 4800600 w 9621981"/>
              <a:gd name="connsiteY3" fmla="*/ 169450 h 2029899"/>
              <a:gd name="connsiteX4" fmla="*/ 6816436 w 9621981"/>
              <a:gd name="connsiteY4" fmla="*/ 1811215 h 2029899"/>
              <a:gd name="connsiteX5" fmla="*/ 9621981 w 9621981"/>
              <a:gd name="connsiteY5" fmla="*/ 1883951 h 2029899"/>
              <a:gd name="connsiteX0" fmla="*/ 0 w 9673936"/>
              <a:gd name="connsiteY0" fmla="*/ 2039815 h 2063202"/>
              <a:gd name="connsiteX1" fmla="*/ 2171700 w 9673936"/>
              <a:gd name="connsiteY1" fmla="*/ 1894342 h 2063202"/>
              <a:gd name="connsiteX2" fmla="*/ 3595255 w 9673936"/>
              <a:gd name="connsiteY2" fmla="*/ 148669 h 2063202"/>
              <a:gd name="connsiteX3" fmla="*/ 4852555 w 9673936"/>
              <a:gd name="connsiteY3" fmla="*/ 169450 h 2063202"/>
              <a:gd name="connsiteX4" fmla="*/ 6868391 w 9673936"/>
              <a:gd name="connsiteY4" fmla="*/ 1811215 h 2063202"/>
              <a:gd name="connsiteX5" fmla="*/ 9673936 w 9673936"/>
              <a:gd name="connsiteY5" fmla="*/ 1883951 h 2063202"/>
              <a:gd name="connsiteX0" fmla="*/ 0 w 9673936"/>
              <a:gd name="connsiteY0" fmla="*/ 2039815 h 2076895"/>
              <a:gd name="connsiteX1" fmla="*/ 2171700 w 9673936"/>
              <a:gd name="connsiteY1" fmla="*/ 1894342 h 2076895"/>
              <a:gd name="connsiteX2" fmla="*/ 3595255 w 9673936"/>
              <a:gd name="connsiteY2" fmla="*/ 148669 h 2076895"/>
              <a:gd name="connsiteX3" fmla="*/ 4852555 w 9673936"/>
              <a:gd name="connsiteY3" fmla="*/ 169450 h 2076895"/>
              <a:gd name="connsiteX4" fmla="*/ 6868391 w 9673936"/>
              <a:gd name="connsiteY4" fmla="*/ 1811215 h 2076895"/>
              <a:gd name="connsiteX5" fmla="*/ 9673936 w 9673936"/>
              <a:gd name="connsiteY5" fmla="*/ 1883951 h 2076895"/>
              <a:gd name="connsiteX0" fmla="*/ 0 w 9673936"/>
              <a:gd name="connsiteY0" fmla="*/ 2039815 h 2039815"/>
              <a:gd name="connsiteX1" fmla="*/ 2171700 w 9673936"/>
              <a:gd name="connsiteY1" fmla="*/ 1894342 h 2039815"/>
              <a:gd name="connsiteX2" fmla="*/ 3595255 w 9673936"/>
              <a:gd name="connsiteY2" fmla="*/ 148669 h 2039815"/>
              <a:gd name="connsiteX3" fmla="*/ 4852555 w 9673936"/>
              <a:gd name="connsiteY3" fmla="*/ 169450 h 2039815"/>
              <a:gd name="connsiteX4" fmla="*/ 6868391 w 9673936"/>
              <a:gd name="connsiteY4" fmla="*/ 1811215 h 2039815"/>
              <a:gd name="connsiteX5" fmla="*/ 9673936 w 9673936"/>
              <a:gd name="connsiteY5" fmla="*/ 1883951 h 2039815"/>
              <a:gd name="connsiteX0" fmla="*/ 0 w 9673936"/>
              <a:gd name="connsiteY0" fmla="*/ 2065276 h 2065276"/>
              <a:gd name="connsiteX1" fmla="*/ 2171700 w 9673936"/>
              <a:gd name="connsiteY1" fmla="*/ 1919803 h 2065276"/>
              <a:gd name="connsiteX2" fmla="*/ 3595255 w 9673936"/>
              <a:gd name="connsiteY2" fmla="*/ 174130 h 2065276"/>
              <a:gd name="connsiteX3" fmla="*/ 4852555 w 9673936"/>
              <a:gd name="connsiteY3" fmla="*/ 194911 h 2065276"/>
              <a:gd name="connsiteX4" fmla="*/ 6868391 w 9673936"/>
              <a:gd name="connsiteY4" fmla="*/ 1836676 h 2065276"/>
              <a:gd name="connsiteX5" fmla="*/ 9673936 w 9673936"/>
              <a:gd name="connsiteY5" fmla="*/ 1909412 h 2065276"/>
              <a:gd name="connsiteX0" fmla="*/ 0 w 9673936"/>
              <a:gd name="connsiteY0" fmla="*/ 2048819 h 2083820"/>
              <a:gd name="connsiteX1" fmla="*/ 2171700 w 9673936"/>
              <a:gd name="connsiteY1" fmla="*/ 1903346 h 2083820"/>
              <a:gd name="connsiteX2" fmla="*/ 3667991 w 9673936"/>
              <a:gd name="connsiteY2" fmla="*/ 188845 h 2083820"/>
              <a:gd name="connsiteX3" fmla="*/ 4852555 w 9673936"/>
              <a:gd name="connsiteY3" fmla="*/ 178454 h 2083820"/>
              <a:gd name="connsiteX4" fmla="*/ 6868391 w 9673936"/>
              <a:gd name="connsiteY4" fmla="*/ 1820219 h 2083820"/>
              <a:gd name="connsiteX5" fmla="*/ 9673936 w 9673936"/>
              <a:gd name="connsiteY5" fmla="*/ 1892955 h 2083820"/>
              <a:gd name="connsiteX0" fmla="*/ 0 w 9673936"/>
              <a:gd name="connsiteY0" fmla="*/ 2043609 h 2077919"/>
              <a:gd name="connsiteX1" fmla="*/ 2171700 w 9673936"/>
              <a:gd name="connsiteY1" fmla="*/ 1898136 h 2077919"/>
              <a:gd name="connsiteX2" fmla="*/ 3418609 w 9673936"/>
              <a:gd name="connsiteY2" fmla="*/ 194026 h 2077919"/>
              <a:gd name="connsiteX3" fmla="*/ 4852555 w 9673936"/>
              <a:gd name="connsiteY3" fmla="*/ 173244 h 2077919"/>
              <a:gd name="connsiteX4" fmla="*/ 6868391 w 9673936"/>
              <a:gd name="connsiteY4" fmla="*/ 1815009 h 2077919"/>
              <a:gd name="connsiteX5" fmla="*/ 9673936 w 9673936"/>
              <a:gd name="connsiteY5" fmla="*/ 1887745 h 2077919"/>
              <a:gd name="connsiteX0" fmla="*/ 0 w 9673936"/>
              <a:gd name="connsiteY0" fmla="*/ 2043609 h 2077919"/>
              <a:gd name="connsiteX1" fmla="*/ 2171700 w 9673936"/>
              <a:gd name="connsiteY1" fmla="*/ 1898136 h 2077919"/>
              <a:gd name="connsiteX2" fmla="*/ 3418609 w 9673936"/>
              <a:gd name="connsiteY2" fmla="*/ 194026 h 2077919"/>
              <a:gd name="connsiteX3" fmla="*/ 4852555 w 9673936"/>
              <a:gd name="connsiteY3" fmla="*/ 173244 h 2077919"/>
              <a:gd name="connsiteX4" fmla="*/ 6868391 w 9673936"/>
              <a:gd name="connsiteY4" fmla="*/ 1815009 h 2077919"/>
              <a:gd name="connsiteX5" fmla="*/ 9673936 w 9673936"/>
              <a:gd name="connsiteY5" fmla="*/ 1887745 h 2077919"/>
              <a:gd name="connsiteX0" fmla="*/ 0 w 9673936"/>
              <a:gd name="connsiteY0" fmla="*/ 2042198 h 2076508"/>
              <a:gd name="connsiteX1" fmla="*/ 2171700 w 9673936"/>
              <a:gd name="connsiteY1" fmla="*/ 1896725 h 2076508"/>
              <a:gd name="connsiteX2" fmla="*/ 3418609 w 9673936"/>
              <a:gd name="connsiteY2" fmla="*/ 192615 h 2076508"/>
              <a:gd name="connsiteX3" fmla="*/ 4852555 w 9673936"/>
              <a:gd name="connsiteY3" fmla="*/ 171833 h 2076508"/>
              <a:gd name="connsiteX4" fmla="*/ 6858000 w 9673936"/>
              <a:gd name="connsiteY4" fmla="*/ 1792816 h 2076508"/>
              <a:gd name="connsiteX5" fmla="*/ 9673936 w 9673936"/>
              <a:gd name="connsiteY5" fmla="*/ 1886334 h 2076508"/>
              <a:gd name="connsiteX0" fmla="*/ 0 w 9684327"/>
              <a:gd name="connsiteY0" fmla="*/ 2042198 h 2094926"/>
              <a:gd name="connsiteX1" fmla="*/ 2171700 w 9684327"/>
              <a:gd name="connsiteY1" fmla="*/ 1896725 h 2094926"/>
              <a:gd name="connsiteX2" fmla="*/ 3418609 w 9684327"/>
              <a:gd name="connsiteY2" fmla="*/ 192615 h 2094926"/>
              <a:gd name="connsiteX3" fmla="*/ 4852555 w 9684327"/>
              <a:gd name="connsiteY3" fmla="*/ 171833 h 2094926"/>
              <a:gd name="connsiteX4" fmla="*/ 6858000 w 9684327"/>
              <a:gd name="connsiteY4" fmla="*/ 1792816 h 2094926"/>
              <a:gd name="connsiteX5" fmla="*/ 9684327 w 9684327"/>
              <a:gd name="connsiteY5" fmla="*/ 2021416 h 2094926"/>
              <a:gd name="connsiteX0" fmla="*/ 0 w 9684327"/>
              <a:gd name="connsiteY0" fmla="*/ 2042198 h 2076508"/>
              <a:gd name="connsiteX1" fmla="*/ 2171700 w 9684327"/>
              <a:gd name="connsiteY1" fmla="*/ 1896725 h 2076508"/>
              <a:gd name="connsiteX2" fmla="*/ 3418609 w 9684327"/>
              <a:gd name="connsiteY2" fmla="*/ 192615 h 2076508"/>
              <a:gd name="connsiteX3" fmla="*/ 4852555 w 9684327"/>
              <a:gd name="connsiteY3" fmla="*/ 171833 h 2076508"/>
              <a:gd name="connsiteX4" fmla="*/ 6858000 w 9684327"/>
              <a:gd name="connsiteY4" fmla="*/ 1792816 h 2076508"/>
              <a:gd name="connsiteX5" fmla="*/ 9684327 w 9684327"/>
              <a:gd name="connsiteY5" fmla="*/ 2021416 h 2076508"/>
              <a:gd name="connsiteX0" fmla="*/ 0 w 9684327"/>
              <a:gd name="connsiteY0" fmla="*/ 2042198 h 2076508"/>
              <a:gd name="connsiteX1" fmla="*/ 2171700 w 9684327"/>
              <a:gd name="connsiteY1" fmla="*/ 1896725 h 2076508"/>
              <a:gd name="connsiteX2" fmla="*/ 3418609 w 9684327"/>
              <a:gd name="connsiteY2" fmla="*/ 192615 h 2076508"/>
              <a:gd name="connsiteX3" fmla="*/ 4852555 w 9684327"/>
              <a:gd name="connsiteY3" fmla="*/ 171833 h 2076508"/>
              <a:gd name="connsiteX4" fmla="*/ 6858000 w 9684327"/>
              <a:gd name="connsiteY4" fmla="*/ 1792816 h 2076508"/>
              <a:gd name="connsiteX5" fmla="*/ 6930735 w 9684327"/>
              <a:gd name="connsiteY5" fmla="*/ 1730468 h 2076508"/>
              <a:gd name="connsiteX6" fmla="*/ 9684327 w 9684327"/>
              <a:gd name="connsiteY6" fmla="*/ 2021416 h 2076508"/>
              <a:gd name="connsiteX0" fmla="*/ 0 w 9684327"/>
              <a:gd name="connsiteY0" fmla="*/ 2067865 h 2102175"/>
              <a:gd name="connsiteX1" fmla="*/ 2171700 w 9684327"/>
              <a:gd name="connsiteY1" fmla="*/ 1922392 h 2102175"/>
              <a:gd name="connsiteX2" fmla="*/ 3418609 w 9684327"/>
              <a:gd name="connsiteY2" fmla="*/ 218282 h 2102175"/>
              <a:gd name="connsiteX3" fmla="*/ 5029200 w 9684327"/>
              <a:gd name="connsiteY3" fmla="*/ 197500 h 2102175"/>
              <a:gd name="connsiteX4" fmla="*/ 6858000 w 9684327"/>
              <a:gd name="connsiteY4" fmla="*/ 1818483 h 2102175"/>
              <a:gd name="connsiteX5" fmla="*/ 6930735 w 9684327"/>
              <a:gd name="connsiteY5" fmla="*/ 1756135 h 2102175"/>
              <a:gd name="connsiteX6" fmla="*/ 9684327 w 9684327"/>
              <a:gd name="connsiteY6" fmla="*/ 2047083 h 2102175"/>
              <a:gd name="connsiteX0" fmla="*/ 0 w 9684327"/>
              <a:gd name="connsiteY0" fmla="*/ 2063915 h 2098225"/>
              <a:gd name="connsiteX1" fmla="*/ 2171700 w 9684327"/>
              <a:gd name="connsiteY1" fmla="*/ 1918442 h 2098225"/>
              <a:gd name="connsiteX2" fmla="*/ 3418609 w 9684327"/>
              <a:gd name="connsiteY2" fmla="*/ 214332 h 2098225"/>
              <a:gd name="connsiteX3" fmla="*/ 5029200 w 9684327"/>
              <a:gd name="connsiteY3" fmla="*/ 193550 h 2098225"/>
              <a:gd name="connsiteX4" fmla="*/ 6858000 w 9684327"/>
              <a:gd name="connsiteY4" fmla="*/ 1814533 h 2098225"/>
              <a:gd name="connsiteX5" fmla="*/ 6930735 w 9684327"/>
              <a:gd name="connsiteY5" fmla="*/ 1752185 h 2098225"/>
              <a:gd name="connsiteX6" fmla="*/ 9684327 w 9684327"/>
              <a:gd name="connsiteY6" fmla="*/ 2043133 h 2098225"/>
              <a:gd name="connsiteX0" fmla="*/ 0 w 9684327"/>
              <a:gd name="connsiteY0" fmla="*/ 2030957 h 2060468"/>
              <a:gd name="connsiteX1" fmla="*/ 2171700 w 9684327"/>
              <a:gd name="connsiteY1" fmla="*/ 1885484 h 2060468"/>
              <a:gd name="connsiteX2" fmla="*/ 3480955 w 9684327"/>
              <a:gd name="connsiteY2" fmla="*/ 254110 h 2060468"/>
              <a:gd name="connsiteX3" fmla="*/ 5029200 w 9684327"/>
              <a:gd name="connsiteY3" fmla="*/ 160592 h 2060468"/>
              <a:gd name="connsiteX4" fmla="*/ 6858000 w 9684327"/>
              <a:gd name="connsiteY4" fmla="*/ 1781575 h 2060468"/>
              <a:gd name="connsiteX5" fmla="*/ 6930735 w 9684327"/>
              <a:gd name="connsiteY5" fmla="*/ 1719227 h 2060468"/>
              <a:gd name="connsiteX6" fmla="*/ 9684327 w 9684327"/>
              <a:gd name="connsiteY6" fmla="*/ 2010175 h 2060468"/>
              <a:gd name="connsiteX0" fmla="*/ 0 w 9684327"/>
              <a:gd name="connsiteY0" fmla="*/ 2039698 h 2069209"/>
              <a:gd name="connsiteX1" fmla="*/ 2171700 w 9684327"/>
              <a:gd name="connsiteY1" fmla="*/ 1894225 h 2069209"/>
              <a:gd name="connsiteX2" fmla="*/ 3480955 w 9684327"/>
              <a:gd name="connsiteY2" fmla="*/ 262851 h 2069209"/>
              <a:gd name="connsiteX3" fmla="*/ 5029200 w 9684327"/>
              <a:gd name="connsiteY3" fmla="*/ 169333 h 2069209"/>
              <a:gd name="connsiteX4" fmla="*/ 6993082 w 9684327"/>
              <a:gd name="connsiteY4" fmla="*/ 1915007 h 2069209"/>
              <a:gd name="connsiteX5" fmla="*/ 6930735 w 9684327"/>
              <a:gd name="connsiteY5" fmla="*/ 1727968 h 2069209"/>
              <a:gd name="connsiteX6" fmla="*/ 9684327 w 9684327"/>
              <a:gd name="connsiteY6" fmla="*/ 2018916 h 2069209"/>
              <a:gd name="connsiteX0" fmla="*/ 0 w 9684327"/>
              <a:gd name="connsiteY0" fmla="*/ 2026608 h 2056119"/>
              <a:gd name="connsiteX1" fmla="*/ 2171700 w 9684327"/>
              <a:gd name="connsiteY1" fmla="*/ 1881135 h 2056119"/>
              <a:gd name="connsiteX2" fmla="*/ 3480955 w 9684327"/>
              <a:gd name="connsiteY2" fmla="*/ 249761 h 2056119"/>
              <a:gd name="connsiteX3" fmla="*/ 5029200 w 9684327"/>
              <a:gd name="connsiteY3" fmla="*/ 156243 h 2056119"/>
              <a:gd name="connsiteX4" fmla="*/ 6930735 w 9684327"/>
              <a:gd name="connsiteY4" fmla="*/ 1714878 h 2056119"/>
              <a:gd name="connsiteX5" fmla="*/ 9684327 w 9684327"/>
              <a:gd name="connsiteY5" fmla="*/ 2005826 h 2056119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9684327 w 9684327"/>
              <a:gd name="connsiteY5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9684327 w 9684327"/>
              <a:gd name="connsiteY6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8021781 w 9684327"/>
              <a:gd name="connsiteY6" fmla="*/ 1889117 h 2064102"/>
              <a:gd name="connsiteX7" fmla="*/ 9684327 w 9684327"/>
              <a:gd name="connsiteY7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8032172 w 9684327"/>
              <a:gd name="connsiteY5" fmla="*/ 1889117 h 2064102"/>
              <a:gd name="connsiteX6" fmla="*/ 9684327 w 9684327"/>
              <a:gd name="connsiteY6" fmla="*/ 2013809 h 2064102"/>
              <a:gd name="connsiteX0" fmla="*/ 0 w 9684327"/>
              <a:gd name="connsiteY0" fmla="*/ 2034591 h 2064102"/>
              <a:gd name="connsiteX1" fmla="*/ 2171700 w 9684327"/>
              <a:gd name="connsiteY1" fmla="*/ 1889118 h 2064102"/>
              <a:gd name="connsiteX2" fmla="*/ 3480955 w 9684327"/>
              <a:gd name="connsiteY2" fmla="*/ 257744 h 2064102"/>
              <a:gd name="connsiteX3" fmla="*/ 5029200 w 9684327"/>
              <a:gd name="connsiteY3" fmla="*/ 164226 h 2064102"/>
              <a:gd name="connsiteX4" fmla="*/ 6941126 w 9684327"/>
              <a:gd name="connsiteY4" fmla="*/ 1837161 h 2064102"/>
              <a:gd name="connsiteX5" fmla="*/ 9684327 w 9684327"/>
              <a:gd name="connsiteY5" fmla="*/ 2013809 h 2064102"/>
              <a:gd name="connsiteX0" fmla="*/ 0 w 8873836"/>
              <a:gd name="connsiteY0" fmla="*/ 2034591 h 2064102"/>
              <a:gd name="connsiteX1" fmla="*/ 2171700 w 8873836"/>
              <a:gd name="connsiteY1" fmla="*/ 1889118 h 2064102"/>
              <a:gd name="connsiteX2" fmla="*/ 3480955 w 8873836"/>
              <a:gd name="connsiteY2" fmla="*/ 257744 h 2064102"/>
              <a:gd name="connsiteX3" fmla="*/ 5029200 w 8873836"/>
              <a:gd name="connsiteY3" fmla="*/ 164226 h 2064102"/>
              <a:gd name="connsiteX4" fmla="*/ 6941126 w 8873836"/>
              <a:gd name="connsiteY4" fmla="*/ 1837161 h 2064102"/>
              <a:gd name="connsiteX5" fmla="*/ 8873836 w 8873836"/>
              <a:gd name="connsiteY5" fmla="*/ 2013809 h 2064102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4591 h 2034591"/>
              <a:gd name="connsiteX1" fmla="*/ 2171700 w 8873836"/>
              <a:gd name="connsiteY1" fmla="*/ 1889118 h 2034591"/>
              <a:gd name="connsiteX2" fmla="*/ 3480955 w 8873836"/>
              <a:gd name="connsiteY2" fmla="*/ 257744 h 2034591"/>
              <a:gd name="connsiteX3" fmla="*/ 5029200 w 8873836"/>
              <a:gd name="connsiteY3" fmla="*/ 164226 h 2034591"/>
              <a:gd name="connsiteX4" fmla="*/ 6941126 w 8873836"/>
              <a:gd name="connsiteY4" fmla="*/ 1837161 h 2034591"/>
              <a:gd name="connsiteX5" fmla="*/ 8873836 w 8873836"/>
              <a:gd name="connsiteY5" fmla="*/ 2013809 h 2034591"/>
              <a:gd name="connsiteX0" fmla="*/ 0 w 8873836"/>
              <a:gd name="connsiteY0" fmla="*/ 2037389 h 2037389"/>
              <a:gd name="connsiteX1" fmla="*/ 3384934 w 8873836"/>
              <a:gd name="connsiteY1" fmla="*/ 1945078 h 2037389"/>
              <a:gd name="connsiteX2" fmla="*/ 3480955 w 8873836"/>
              <a:gd name="connsiteY2" fmla="*/ 260542 h 2037389"/>
              <a:gd name="connsiteX3" fmla="*/ 5029200 w 8873836"/>
              <a:gd name="connsiteY3" fmla="*/ 167024 h 2037389"/>
              <a:gd name="connsiteX4" fmla="*/ 6941126 w 8873836"/>
              <a:gd name="connsiteY4" fmla="*/ 1839959 h 2037389"/>
              <a:gd name="connsiteX5" fmla="*/ 8873836 w 8873836"/>
              <a:gd name="connsiteY5" fmla="*/ 2016607 h 2037389"/>
              <a:gd name="connsiteX0" fmla="*/ 0 w 8873836"/>
              <a:gd name="connsiteY0" fmla="*/ 2075363 h 2075363"/>
              <a:gd name="connsiteX1" fmla="*/ 3384934 w 8873836"/>
              <a:gd name="connsiteY1" fmla="*/ 1983052 h 2075363"/>
              <a:gd name="connsiteX2" fmla="*/ 3832794 w 8873836"/>
              <a:gd name="connsiteY2" fmla="*/ 224088 h 2075363"/>
              <a:gd name="connsiteX3" fmla="*/ 5029200 w 8873836"/>
              <a:gd name="connsiteY3" fmla="*/ 204998 h 2075363"/>
              <a:gd name="connsiteX4" fmla="*/ 6941126 w 8873836"/>
              <a:gd name="connsiteY4" fmla="*/ 1877933 h 2075363"/>
              <a:gd name="connsiteX5" fmla="*/ 8873836 w 8873836"/>
              <a:gd name="connsiteY5" fmla="*/ 2054581 h 2075363"/>
              <a:gd name="connsiteX0" fmla="*/ 0 w 8873836"/>
              <a:gd name="connsiteY0" fmla="*/ 2038447 h 2038447"/>
              <a:gd name="connsiteX1" fmla="*/ 3384934 w 8873836"/>
              <a:gd name="connsiteY1" fmla="*/ 1946136 h 2038447"/>
              <a:gd name="connsiteX2" fmla="*/ 3832794 w 8873836"/>
              <a:gd name="connsiteY2" fmla="*/ 187172 h 2038447"/>
              <a:gd name="connsiteX3" fmla="*/ 5029200 w 8873836"/>
              <a:gd name="connsiteY3" fmla="*/ 168082 h 2038447"/>
              <a:gd name="connsiteX4" fmla="*/ 6941126 w 8873836"/>
              <a:gd name="connsiteY4" fmla="*/ 1841017 h 2038447"/>
              <a:gd name="connsiteX5" fmla="*/ 8873836 w 8873836"/>
              <a:gd name="connsiteY5" fmla="*/ 2017665 h 2038447"/>
              <a:gd name="connsiteX0" fmla="*/ 0 w 8873836"/>
              <a:gd name="connsiteY0" fmla="*/ 2038447 h 2038447"/>
              <a:gd name="connsiteX1" fmla="*/ 3384934 w 8873836"/>
              <a:gd name="connsiteY1" fmla="*/ 1946136 h 2038447"/>
              <a:gd name="connsiteX2" fmla="*/ 3832794 w 8873836"/>
              <a:gd name="connsiteY2" fmla="*/ 187172 h 2038447"/>
              <a:gd name="connsiteX3" fmla="*/ 5029200 w 8873836"/>
              <a:gd name="connsiteY3" fmla="*/ 168082 h 2038447"/>
              <a:gd name="connsiteX4" fmla="*/ 6941126 w 8873836"/>
              <a:gd name="connsiteY4" fmla="*/ 1841017 h 2038447"/>
              <a:gd name="connsiteX5" fmla="*/ 8873836 w 8873836"/>
              <a:gd name="connsiteY5" fmla="*/ 2017665 h 2038447"/>
              <a:gd name="connsiteX0" fmla="*/ 0 w 8873836"/>
              <a:gd name="connsiteY0" fmla="*/ 1953556 h 1953556"/>
              <a:gd name="connsiteX1" fmla="*/ 3384934 w 8873836"/>
              <a:gd name="connsiteY1" fmla="*/ 1861245 h 1953556"/>
              <a:gd name="connsiteX2" fmla="*/ 3832794 w 8873836"/>
              <a:gd name="connsiteY2" fmla="*/ 102281 h 1953556"/>
              <a:gd name="connsiteX3" fmla="*/ 5029200 w 8873836"/>
              <a:gd name="connsiteY3" fmla="*/ 83191 h 1953556"/>
              <a:gd name="connsiteX4" fmla="*/ 5606057 w 8873836"/>
              <a:gd name="connsiteY4" fmla="*/ 138435 h 1953556"/>
              <a:gd name="connsiteX5" fmla="*/ 6941126 w 8873836"/>
              <a:gd name="connsiteY5" fmla="*/ 1756126 h 1953556"/>
              <a:gd name="connsiteX6" fmla="*/ 8873836 w 8873836"/>
              <a:gd name="connsiteY6" fmla="*/ 1932774 h 1953556"/>
              <a:gd name="connsiteX0" fmla="*/ 0 w 8873836"/>
              <a:gd name="connsiteY0" fmla="*/ 2045403 h 2045403"/>
              <a:gd name="connsiteX1" fmla="*/ 3384934 w 8873836"/>
              <a:gd name="connsiteY1" fmla="*/ 1953092 h 2045403"/>
              <a:gd name="connsiteX2" fmla="*/ 3832794 w 8873836"/>
              <a:gd name="connsiteY2" fmla="*/ 194128 h 2045403"/>
              <a:gd name="connsiteX3" fmla="*/ 5606057 w 8873836"/>
              <a:gd name="connsiteY3" fmla="*/ 230282 h 2045403"/>
              <a:gd name="connsiteX4" fmla="*/ 6941126 w 8873836"/>
              <a:gd name="connsiteY4" fmla="*/ 1847973 h 2045403"/>
              <a:gd name="connsiteX5" fmla="*/ 8873836 w 8873836"/>
              <a:gd name="connsiteY5" fmla="*/ 2024621 h 2045403"/>
              <a:gd name="connsiteX0" fmla="*/ 0 w 8873836"/>
              <a:gd name="connsiteY0" fmla="*/ 2060101 h 2060101"/>
              <a:gd name="connsiteX1" fmla="*/ 3384934 w 8873836"/>
              <a:gd name="connsiteY1" fmla="*/ 1967790 h 2060101"/>
              <a:gd name="connsiteX2" fmla="*/ 3832794 w 8873836"/>
              <a:gd name="connsiteY2" fmla="*/ 208826 h 2060101"/>
              <a:gd name="connsiteX3" fmla="*/ 5606057 w 8873836"/>
              <a:gd name="connsiteY3" fmla="*/ 244980 h 2060101"/>
              <a:gd name="connsiteX4" fmla="*/ 6941126 w 8873836"/>
              <a:gd name="connsiteY4" fmla="*/ 1862671 h 2060101"/>
              <a:gd name="connsiteX5" fmla="*/ 8873836 w 8873836"/>
              <a:gd name="connsiteY5" fmla="*/ 2039319 h 2060101"/>
              <a:gd name="connsiteX0" fmla="*/ 0 w 8873836"/>
              <a:gd name="connsiteY0" fmla="*/ 2060101 h 2060101"/>
              <a:gd name="connsiteX1" fmla="*/ 3384934 w 8873836"/>
              <a:gd name="connsiteY1" fmla="*/ 1967790 h 2060101"/>
              <a:gd name="connsiteX2" fmla="*/ 3832794 w 8873836"/>
              <a:gd name="connsiteY2" fmla="*/ 208826 h 2060101"/>
              <a:gd name="connsiteX3" fmla="*/ 5606057 w 8873836"/>
              <a:gd name="connsiteY3" fmla="*/ 244980 h 2060101"/>
              <a:gd name="connsiteX4" fmla="*/ 6810704 w 8873836"/>
              <a:gd name="connsiteY4" fmla="*/ 1862671 h 2060101"/>
              <a:gd name="connsiteX5" fmla="*/ 8873836 w 8873836"/>
              <a:gd name="connsiteY5" fmla="*/ 2039319 h 2060101"/>
              <a:gd name="connsiteX0" fmla="*/ 0 w 8873836"/>
              <a:gd name="connsiteY0" fmla="*/ 2065753 h 2065753"/>
              <a:gd name="connsiteX1" fmla="*/ 3384934 w 8873836"/>
              <a:gd name="connsiteY1" fmla="*/ 1973442 h 2065753"/>
              <a:gd name="connsiteX2" fmla="*/ 3832794 w 8873836"/>
              <a:gd name="connsiteY2" fmla="*/ 214478 h 2065753"/>
              <a:gd name="connsiteX3" fmla="*/ 5772050 w 8873836"/>
              <a:gd name="connsiteY3" fmla="*/ 240241 h 2065753"/>
              <a:gd name="connsiteX4" fmla="*/ 6810704 w 8873836"/>
              <a:gd name="connsiteY4" fmla="*/ 1868323 h 2065753"/>
              <a:gd name="connsiteX5" fmla="*/ 8873836 w 8873836"/>
              <a:gd name="connsiteY5" fmla="*/ 2044971 h 2065753"/>
              <a:gd name="connsiteX0" fmla="*/ 0 w 8873836"/>
              <a:gd name="connsiteY0" fmla="*/ 2049143 h 2049143"/>
              <a:gd name="connsiteX1" fmla="*/ 3384934 w 8873836"/>
              <a:gd name="connsiteY1" fmla="*/ 1956832 h 2049143"/>
              <a:gd name="connsiteX2" fmla="*/ 3832794 w 8873836"/>
              <a:gd name="connsiteY2" fmla="*/ 197868 h 2049143"/>
              <a:gd name="connsiteX3" fmla="*/ 5534918 w 8873836"/>
              <a:gd name="connsiteY3" fmla="*/ 254803 h 2049143"/>
              <a:gd name="connsiteX4" fmla="*/ 6810704 w 8873836"/>
              <a:gd name="connsiteY4" fmla="*/ 1851713 h 2049143"/>
              <a:gd name="connsiteX5" fmla="*/ 8873836 w 8873836"/>
              <a:gd name="connsiteY5" fmla="*/ 2028361 h 2049143"/>
              <a:gd name="connsiteX0" fmla="*/ 0 w 8873836"/>
              <a:gd name="connsiteY0" fmla="*/ 1997046 h 1997046"/>
              <a:gd name="connsiteX1" fmla="*/ 3384934 w 8873836"/>
              <a:gd name="connsiteY1" fmla="*/ 1904735 h 1997046"/>
              <a:gd name="connsiteX2" fmla="*/ 3832794 w 8873836"/>
              <a:gd name="connsiteY2" fmla="*/ 145771 h 1997046"/>
              <a:gd name="connsiteX3" fmla="*/ 5285930 w 8873836"/>
              <a:gd name="connsiteY3" fmla="*/ 317006 h 1997046"/>
              <a:gd name="connsiteX4" fmla="*/ 6810704 w 8873836"/>
              <a:gd name="connsiteY4" fmla="*/ 1799616 h 1997046"/>
              <a:gd name="connsiteX5" fmla="*/ 8873836 w 8873836"/>
              <a:gd name="connsiteY5" fmla="*/ 1976264 h 1997046"/>
              <a:gd name="connsiteX0" fmla="*/ 0 w 8873836"/>
              <a:gd name="connsiteY0" fmla="*/ 1905987 h 1905987"/>
              <a:gd name="connsiteX1" fmla="*/ 3384934 w 8873836"/>
              <a:gd name="connsiteY1" fmla="*/ 1813676 h 1905987"/>
              <a:gd name="connsiteX2" fmla="*/ 3856507 w 8873836"/>
              <a:gd name="connsiteY2" fmla="*/ 210576 h 1905987"/>
              <a:gd name="connsiteX3" fmla="*/ 5285930 w 8873836"/>
              <a:gd name="connsiteY3" fmla="*/ 225947 h 1905987"/>
              <a:gd name="connsiteX4" fmla="*/ 6810704 w 8873836"/>
              <a:gd name="connsiteY4" fmla="*/ 1708557 h 1905987"/>
              <a:gd name="connsiteX5" fmla="*/ 8873836 w 8873836"/>
              <a:gd name="connsiteY5" fmla="*/ 1885205 h 1905987"/>
              <a:gd name="connsiteX0" fmla="*/ 0 w 8873836"/>
              <a:gd name="connsiteY0" fmla="*/ 1975062 h 1975062"/>
              <a:gd name="connsiteX1" fmla="*/ 3384934 w 8873836"/>
              <a:gd name="connsiteY1" fmla="*/ 1882751 h 1975062"/>
              <a:gd name="connsiteX2" fmla="*/ 3856507 w 8873836"/>
              <a:gd name="connsiteY2" fmla="*/ 279651 h 1975062"/>
              <a:gd name="connsiteX3" fmla="*/ 5285930 w 8873836"/>
              <a:gd name="connsiteY3" fmla="*/ 295022 h 1975062"/>
              <a:gd name="connsiteX4" fmla="*/ 6810704 w 8873836"/>
              <a:gd name="connsiteY4" fmla="*/ 1777632 h 1975062"/>
              <a:gd name="connsiteX5" fmla="*/ 8873836 w 8873836"/>
              <a:gd name="connsiteY5" fmla="*/ 1954280 h 1975062"/>
              <a:gd name="connsiteX0" fmla="*/ 0 w 8873836"/>
              <a:gd name="connsiteY0" fmla="*/ 2026713 h 2026713"/>
              <a:gd name="connsiteX1" fmla="*/ 3384934 w 8873836"/>
              <a:gd name="connsiteY1" fmla="*/ 1934402 h 2026713"/>
              <a:gd name="connsiteX2" fmla="*/ 3856507 w 8873836"/>
              <a:gd name="connsiteY2" fmla="*/ 331302 h 2026713"/>
              <a:gd name="connsiteX3" fmla="*/ 5285930 w 8873836"/>
              <a:gd name="connsiteY3" fmla="*/ 346673 h 2026713"/>
              <a:gd name="connsiteX4" fmla="*/ 6810704 w 8873836"/>
              <a:gd name="connsiteY4" fmla="*/ 1829283 h 2026713"/>
              <a:gd name="connsiteX5" fmla="*/ 8873836 w 8873836"/>
              <a:gd name="connsiteY5" fmla="*/ 2005931 h 2026713"/>
              <a:gd name="connsiteX0" fmla="*/ 0 w 6300951"/>
              <a:gd name="connsiteY0" fmla="*/ 1995540 h 2019428"/>
              <a:gd name="connsiteX1" fmla="*/ 812049 w 6300951"/>
              <a:gd name="connsiteY1" fmla="*/ 1934402 h 2019428"/>
              <a:gd name="connsiteX2" fmla="*/ 1283622 w 6300951"/>
              <a:gd name="connsiteY2" fmla="*/ 331302 h 2019428"/>
              <a:gd name="connsiteX3" fmla="*/ 2713045 w 6300951"/>
              <a:gd name="connsiteY3" fmla="*/ 346673 h 2019428"/>
              <a:gd name="connsiteX4" fmla="*/ 4237819 w 6300951"/>
              <a:gd name="connsiteY4" fmla="*/ 1829283 h 2019428"/>
              <a:gd name="connsiteX5" fmla="*/ 6300951 w 6300951"/>
              <a:gd name="connsiteY5" fmla="*/ 2005931 h 2019428"/>
              <a:gd name="connsiteX0" fmla="*/ 0 w 6300951"/>
              <a:gd name="connsiteY0" fmla="*/ 1964367 h 2019428"/>
              <a:gd name="connsiteX1" fmla="*/ 812049 w 6300951"/>
              <a:gd name="connsiteY1" fmla="*/ 1934402 h 2019428"/>
              <a:gd name="connsiteX2" fmla="*/ 1283622 w 6300951"/>
              <a:gd name="connsiteY2" fmla="*/ 331302 h 2019428"/>
              <a:gd name="connsiteX3" fmla="*/ 2713045 w 6300951"/>
              <a:gd name="connsiteY3" fmla="*/ 346673 h 2019428"/>
              <a:gd name="connsiteX4" fmla="*/ 4237819 w 6300951"/>
              <a:gd name="connsiteY4" fmla="*/ 1829283 h 2019428"/>
              <a:gd name="connsiteX5" fmla="*/ 6300951 w 6300951"/>
              <a:gd name="connsiteY5" fmla="*/ 2005931 h 2019428"/>
              <a:gd name="connsiteX0" fmla="*/ 0 w 6300951"/>
              <a:gd name="connsiteY0" fmla="*/ 1964367 h 2019428"/>
              <a:gd name="connsiteX1" fmla="*/ 812049 w 6300951"/>
              <a:gd name="connsiteY1" fmla="*/ 1934402 h 2019428"/>
              <a:gd name="connsiteX2" fmla="*/ 1283622 w 6300951"/>
              <a:gd name="connsiteY2" fmla="*/ 331302 h 2019428"/>
              <a:gd name="connsiteX3" fmla="*/ 2713045 w 6300951"/>
              <a:gd name="connsiteY3" fmla="*/ 346673 h 2019428"/>
              <a:gd name="connsiteX4" fmla="*/ 4237819 w 6300951"/>
              <a:gd name="connsiteY4" fmla="*/ 1829283 h 2019428"/>
              <a:gd name="connsiteX5" fmla="*/ 6300951 w 6300951"/>
              <a:gd name="connsiteY5" fmla="*/ 2005931 h 2019428"/>
              <a:gd name="connsiteX0" fmla="*/ 0 w 6300951"/>
              <a:gd name="connsiteY0" fmla="*/ 1964367 h 2019428"/>
              <a:gd name="connsiteX1" fmla="*/ 812049 w 6300951"/>
              <a:gd name="connsiteY1" fmla="*/ 1934402 h 2019428"/>
              <a:gd name="connsiteX2" fmla="*/ 1283622 w 6300951"/>
              <a:gd name="connsiteY2" fmla="*/ 331302 h 2019428"/>
              <a:gd name="connsiteX3" fmla="*/ 2713045 w 6300951"/>
              <a:gd name="connsiteY3" fmla="*/ 346673 h 2019428"/>
              <a:gd name="connsiteX4" fmla="*/ 4237819 w 6300951"/>
              <a:gd name="connsiteY4" fmla="*/ 1829283 h 2019428"/>
              <a:gd name="connsiteX5" fmla="*/ 6300951 w 6300951"/>
              <a:gd name="connsiteY5" fmla="*/ 2005931 h 2019428"/>
              <a:gd name="connsiteX0" fmla="*/ 0 w 6111245"/>
              <a:gd name="connsiteY0" fmla="*/ 1922803 h 2019428"/>
              <a:gd name="connsiteX1" fmla="*/ 622343 w 6111245"/>
              <a:gd name="connsiteY1" fmla="*/ 1934402 h 2019428"/>
              <a:gd name="connsiteX2" fmla="*/ 1093916 w 6111245"/>
              <a:gd name="connsiteY2" fmla="*/ 331302 h 2019428"/>
              <a:gd name="connsiteX3" fmla="*/ 2523339 w 6111245"/>
              <a:gd name="connsiteY3" fmla="*/ 346673 h 2019428"/>
              <a:gd name="connsiteX4" fmla="*/ 4048113 w 6111245"/>
              <a:gd name="connsiteY4" fmla="*/ 1829283 h 2019428"/>
              <a:gd name="connsiteX5" fmla="*/ 6111245 w 6111245"/>
              <a:gd name="connsiteY5" fmla="*/ 2005931 h 2019428"/>
              <a:gd name="connsiteX0" fmla="*/ 0 w 6300951"/>
              <a:gd name="connsiteY0" fmla="*/ 1943585 h 2019428"/>
              <a:gd name="connsiteX1" fmla="*/ 812049 w 6300951"/>
              <a:gd name="connsiteY1" fmla="*/ 1934402 h 2019428"/>
              <a:gd name="connsiteX2" fmla="*/ 1283622 w 6300951"/>
              <a:gd name="connsiteY2" fmla="*/ 331302 h 2019428"/>
              <a:gd name="connsiteX3" fmla="*/ 2713045 w 6300951"/>
              <a:gd name="connsiteY3" fmla="*/ 346673 h 2019428"/>
              <a:gd name="connsiteX4" fmla="*/ 4237819 w 6300951"/>
              <a:gd name="connsiteY4" fmla="*/ 1829283 h 2019428"/>
              <a:gd name="connsiteX5" fmla="*/ 6300951 w 6300951"/>
              <a:gd name="connsiteY5" fmla="*/ 2005931 h 2019428"/>
              <a:gd name="connsiteX0" fmla="*/ 0 w 6300951"/>
              <a:gd name="connsiteY0" fmla="*/ 1880273 h 1956116"/>
              <a:gd name="connsiteX1" fmla="*/ 823906 w 6300951"/>
              <a:gd name="connsiteY1" fmla="*/ 1860699 h 1956116"/>
              <a:gd name="connsiteX2" fmla="*/ 1283622 w 6300951"/>
              <a:gd name="connsiteY2" fmla="*/ 267990 h 1956116"/>
              <a:gd name="connsiteX3" fmla="*/ 2713045 w 6300951"/>
              <a:gd name="connsiteY3" fmla="*/ 283361 h 1956116"/>
              <a:gd name="connsiteX4" fmla="*/ 4237819 w 6300951"/>
              <a:gd name="connsiteY4" fmla="*/ 1765971 h 1956116"/>
              <a:gd name="connsiteX5" fmla="*/ 6300951 w 6300951"/>
              <a:gd name="connsiteY5" fmla="*/ 1942619 h 1956116"/>
              <a:gd name="connsiteX0" fmla="*/ 0 w 6300951"/>
              <a:gd name="connsiteY0" fmla="*/ 1880273 h 1956116"/>
              <a:gd name="connsiteX1" fmla="*/ 823906 w 6300951"/>
              <a:gd name="connsiteY1" fmla="*/ 1860699 h 1956116"/>
              <a:gd name="connsiteX2" fmla="*/ 1283622 w 6300951"/>
              <a:gd name="connsiteY2" fmla="*/ 267990 h 1956116"/>
              <a:gd name="connsiteX3" fmla="*/ 2713045 w 6300951"/>
              <a:gd name="connsiteY3" fmla="*/ 283361 h 1956116"/>
              <a:gd name="connsiteX4" fmla="*/ 4237819 w 6300951"/>
              <a:gd name="connsiteY4" fmla="*/ 1765971 h 1956116"/>
              <a:gd name="connsiteX5" fmla="*/ 6300951 w 6300951"/>
              <a:gd name="connsiteY5" fmla="*/ 1942619 h 1956116"/>
              <a:gd name="connsiteX0" fmla="*/ 0 w 6300951"/>
              <a:gd name="connsiteY0" fmla="*/ 1882017 h 1957860"/>
              <a:gd name="connsiteX1" fmla="*/ 823906 w 6300951"/>
              <a:gd name="connsiteY1" fmla="*/ 1894193 h 1957860"/>
              <a:gd name="connsiteX2" fmla="*/ 1283622 w 6300951"/>
              <a:gd name="connsiteY2" fmla="*/ 269734 h 1957860"/>
              <a:gd name="connsiteX3" fmla="*/ 2713045 w 6300951"/>
              <a:gd name="connsiteY3" fmla="*/ 285105 h 1957860"/>
              <a:gd name="connsiteX4" fmla="*/ 4237819 w 6300951"/>
              <a:gd name="connsiteY4" fmla="*/ 1767715 h 1957860"/>
              <a:gd name="connsiteX5" fmla="*/ 6300951 w 6300951"/>
              <a:gd name="connsiteY5" fmla="*/ 1944363 h 1957860"/>
              <a:gd name="connsiteX0" fmla="*/ 0 w 6315442"/>
              <a:gd name="connsiteY0" fmla="*/ 1920117 h 1957860"/>
              <a:gd name="connsiteX1" fmla="*/ 838397 w 6315442"/>
              <a:gd name="connsiteY1" fmla="*/ 1894193 h 1957860"/>
              <a:gd name="connsiteX2" fmla="*/ 1298113 w 6315442"/>
              <a:gd name="connsiteY2" fmla="*/ 269734 h 1957860"/>
              <a:gd name="connsiteX3" fmla="*/ 2727536 w 6315442"/>
              <a:gd name="connsiteY3" fmla="*/ 285105 h 1957860"/>
              <a:gd name="connsiteX4" fmla="*/ 4252310 w 6315442"/>
              <a:gd name="connsiteY4" fmla="*/ 1767715 h 1957860"/>
              <a:gd name="connsiteX5" fmla="*/ 6315442 w 6315442"/>
              <a:gd name="connsiteY5" fmla="*/ 1944363 h 1957860"/>
              <a:gd name="connsiteX0" fmla="*/ 0 w 6735693"/>
              <a:gd name="connsiteY0" fmla="*/ 1901067 h 1957860"/>
              <a:gd name="connsiteX1" fmla="*/ 1258648 w 6735693"/>
              <a:gd name="connsiteY1" fmla="*/ 1894193 h 1957860"/>
              <a:gd name="connsiteX2" fmla="*/ 1718364 w 6735693"/>
              <a:gd name="connsiteY2" fmla="*/ 269734 h 1957860"/>
              <a:gd name="connsiteX3" fmla="*/ 3147787 w 6735693"/>
              <a:gd name="connsiteY3" fmla="*/ 285105 h 1957860"/>
              <a:gd name="connsiteX4" fmla="*/ 4672561 w 6735693"/>
              <a:gd name="connsiteY4" fmla="*/ 1767715 h 1957860"/>
              <a:gd name="connsiteX5" fmla="*/ 6735693 w 6735693"/>
              <a:gd name="connsiteY5" fmla="*/ 1944363 h 1957860"/>
              <a:gd name="connsiteX0" fmla="*/ 0 w 6735693"/>
              <a:gd name="connsiteY0" fmla="*/ 1901067 h 1957860"/>
              <a:gd name="connsiteX1" fmla="*/ 1258648 w 6735693"/>
              <a:gd name="connsiteY1" fmla="*/ 1894193 h 1957860"/>
              <a:gd name="connsiteX2" fmla="*/ 1718364 w 6735693"/>
              <a:gd name="connsiteY2" fmla="*/ 269734 h 1957860"/>
              <a:gd name="connsiteX3" fmla="*/ 3147787 w 6735693"/>
              <a:gd name="connsiteY3" fmla="*/ 285105 h 1957860"/>
              <a:gd name="connsiteX4" fmla="*/ 4672561 w 6735693"/>
              <a:gd name="connsiteY4" fmla="*/ 1767715 h 1957860"/>
              <a:gd name="connsiteX5" fmla="*/ 6735693 w 6735693"/>
              <a:gd name="connsiteY5" fmla="*/ 1944363 h 1957860"/>
              <a:gd name="connsiteX0" fmla="*/ 0 w 5909683"/>
              <a:gd name="connsiteY0" fmla="*/ 1916307 h 1957860"/>
              <a:gd name="connsiteX1" fmla="*/ 432638 w 5909683"/>
              <a:gd name="connsiteY1" fmla="*/ 1894193 h 1957860"/>
              <a:gd name="connsiteX2" fmla="*/ 892354 w 5909683"/>
              <a:gd name="connsiteY2" fmla="*/ 269734 h 1957860"/>
              <a:gd name="connsiteX3" fmla="*/ 2321777 w 5909683"/>
              <a:gd name="connsiteY3" fmla="*/ 285105 h 1957860"/>
              <a:gd name="connsiteX4" fmla="*/ 3846551 w 5909683"/>
              <a:gd name="connsiteY4" fmla="*/ 1767715 h 1957860"/>
              <a:gd name="connsiteX5" fmla="*/ 5909683 w 5909683"/>
              <a:gd name="connsiteY5" fmla="*/ 1944363 h 1957860"/>
              <a:gd name="connsiteX0" fmla="*/ 0 w 5477045"/>
              <a:gd name="connsiteY0" fmla="*/ 1894193 h 1957860"/>
              <a:gd name="connsiteX1" fmla="*/ 459716 w 5477045"/>
              <a:gd name="connsiteY1" fmla="*/ 269734 h 1957860"/>
              <a:gd name="connsiteX2" fmla="*/ 1889139 w 5477045"/>
              <a:gd name="connsiteY2" fmla="*/ 285105 h 1957860"/>
              <a:gd name="connsiteX3" fmla="*/ 3413913 w 5477045"/>
              <a:gd name="connsiteY3" fmla="*/ 1767715 h 1957860"/>
              <a:gd name="connsiteX4" fmla="*/ 5477045 w 5477045"/>
              <a:gd name="connsiteY4" fmla="*/ 1944363 h 1957860"/>
              <a:gd name="connsiteX0" fmla="*/ 0 w 4059785"/>
              <a:gd name="connsiteY0" fmla="*/ 1894193 h 1943485"/>
              <a:gd name="connsiteX1" fmla="*/ 459716 w 4059785"/>
              <a:gd name="connsiteY1" fmla="*/ 269734 h 1943485"/>
              <a:gd name="connsiteX2" fmla="*/ 1889139 w 4059785"/>
              <a:gd name="connsiteY2" fmla="*/ 285105 h 1943485"/>
              <a:gd name="connsiteX3" fmla="*/ 3413913 w 4059785"/>
              <a:gd name="connsiteY3" fmla="*/ 1767715 h 1943485"/>
              <a:gd name="connsiteX4" fmla="*/ 4059785 w 4059785"/>
              <a:gd name="connsiteY4" fmla="*/ 1913883 h 1943485"/>
              <a:gd name="connsiteX0" fmla="*/ 0 w 3413913"/>
              <a:gd name="connsiteY0" fmla="*/ 1894193 h 1894193"/>
              <a:gd name="connsiteX1" fmla="*/ 459716 w 3413913"/>
              <a:gd name="connsiteY1" fmla="*/ 269734 h 1894193"/>
              <a:gd name="connsiteX2" fmla="*/ 1889139 w 3413913"/>
              <a:gd name="connsiteY2" fmla="*/ 285105 h 1894193"/>
              <a:gd name="connsiteX3" fmla="*/ 3413913 w 3413913"/>
              <a:gd name="connsiteY3" fmla="*/ 1767715 h 1894193"/>
              <a:gd name="connsiteX0" fmla="*/ 0 w 3631284"/>
              <a:gd name="connsiteY0" fmla="*/ 1894193 h 1894193"/>
              <a:gd name="connsiteX1" fmla="*/ 459716 w 3631284"/>
              <a:gd name="connsiteY1" fmla="*/ 269734 h 1894193"/>
              <a:gd name="connsiteX2" fmla="*/ 1889139 w 3631284"/>
              <a:gd name="connsiteY2" fmla="*/ 285105 h 1894193"/>
              <a:gd name="connsiteX3" fmla="*/ 3631284 w 3631284"/>
              <a:gd name="connsiteY3" fmla="*/ 1264795 h 1894193"/>
              <a:gd name="connsiteX0" fmla="*/ 0 w 3526946"/>
              <a:gd name="connsiteY0" fmla="*/ 1244808 h 1244808"/>
              <a:gd name="connsiteX1" fmla="*/ 355378 w 3526946"/>
              <a:gd name="connsiteY1" fmla="*/ 237569 h 1244808"/>
              <a:gd name="connsiteX2" fmla="*/ 1784801 w 3526946"/>
              <a:gd name="connsiteY2" fmla="*/ 252940 h 1244808"/>
              <a:gd name="connsiteX3" fmla="*/ 3526946 w 3526946"/>
              <a:gd name="connsiteY3" fmla="*/ 1232630 h 1244808"/>
              <a:gd name="connsiteX0" fmla="*/ 0 w 3526946"/>
              <a:gd name="connsiteY0" fmla="*/ 1307517 h 1307517"/>
              <a:gd name="connsiteX1" fmla="*/ 590139 w 3526946"/>
              <a:gd name="connsiteY1" fmla="*/ 155498 h 1307517"/>
              <a:gd name="connsiteX2" fmla="*/ 1784801 w 3526946"/>
              <a:gd name="connsiteY2" fmla="*/ 315649 h 1307517"/>
              <a:gd name="connsiteX3" fmla="*/ 3526946 w 3526946"/>
              <a:gd name="connsiteY3" fmla="*/ 1295339 h 1307517"/>
              <a:gd name="connsiteX0" fmla="*/ 0 w 3526946"/>
              <a:gd name="connsiteY0" fmla="*/ 1332299 h 1332299"/>
              <a:gd name="connsiteX1" fmla="*/ 642308 w 3526946"/>
              <a:gd name="connsiteY1" fmla="*/ 134560 h 1332299"/>
              <a:gd name="connsiteX2" fmla="*/ 1784801 w 3526946"/>
              <a:gd name="connsiteY2" fmla="*/ 340431 h 1332299"/>
              <a:gd name="connsiteX3" fmla="*/ 3526946 w 3526946"/>
              <a:gd name="connsiteY3" fmla="*/ 1320121 h 1332299"/>
              <a:gd name="connsiteX0" fmla="*/ 0 w 3526946"/>
              <a:gd name="connsiteY0" fmla="*/ 1396013 h 1396013"/>
              <a:gd name="connsiteX1" fmla="*/ 642308 w 3526946"/>
              <a:gd name="connsiteY1" fmla="*/ 198274 h 1396013"/>
              <a:gd name="connsiteX2" fmla="*/ 1784801 w 3526946"/>
              <a:gd name="connsiteY2" fmla="*/ 404145 h 1396013"/>
              <a:gd name="connsiteX3" fmla="*/ 3526946 w 3526946"/>
              <a:gd name="connsiteY3" fmla="*/ 1383835 h 1396013"/>
              <a:gd name="connsiteX0" fmla="*/ 0 w 3526946"/>
              <a:gd name="connsiteY0" fmla="*/ 1386561 h 1386561"/>
              <a:gd name="connsiteX1" fmla="*/ 442327 w 3526946"/>
              <a:gd name="connsiteY1" fmla="*/ 204062 h 1386561"/>
              <a:gd name="connsiteX2" fmla="*/ 1784801 w 3526946"/>
              <a:gd name="connsiteY2" fmla="*/ 394693 h 1386561"/>
              <a:gd name="connsiteX3" fmla="*/ 3526946 w 3526946"/>
              <a:gd name="connsiteY3" fmla="*/ 1374383 h 1386561"/>
              <a:gd name="connsiteX0" fmla="*/ 0 w 3526946"/>
              <a:gd name="connsiteY0" fmla="*/ 1327706 h 1327706"/>
              <a:gd name="connsiteX1" fmla="*/ 442327 w 3526946"/>
              <a:gd name="connsiteY1" fmla="*/ 145207 h 1327706"/>
              <a:gd name="connsiteX2" fmla="*/ 1654379 w 3526946"/>
              <a:gd name="connsiteY2" fmla="*/ 328218 h 1327706"/>
              <a:gd name="connsiteX3" fmla="*/ 3526946 w 3526946"/>
              <a:gd name="connsiteY3" fmla="*/ 1315528 h 1327706"/>
              <a:gd name="connsiteX0" fmla="*/ 0 w 3526946"/>
              <a:gd name="connsiteY0" fmla="*/ 1268010 h 1268010"/>
              <a:gd name="connsiteX1" fmla="*/ 321070 w 3526946"/>
              <a:gd name="connsiteY1" fmla="*/ 299507 h 1268010"/>
              <a:gd name="connsiteX2" fmla="*/ 442327 w 3526946"/>
              <a:gd name="connsiteY2" fmla="*/ 85511 h 1268010"/>
              <a:gd name="connsiteX3" fmla="*/ 1654379 w 3526946"/>
              <a:gd name="connsiteY3" fmla="*/ 268522 h 1268010"/>
              <a:gd name="connsiteX4" fmla="*/ 3526946 w 3526946"/>
              <a:gd name="connsiteY4" fmla="*/ 1255832 h 1268010"/>
              <a:gd name="connsiteX0" fmla="*/ 0 w 3526946"/>
              <a:gd name="connsiteY0" fmla="*/ 1305309 h 1305309"/>
              <a:gd name="connsiteX1" fmla="*/ 321070 w 3526946"/>
              <a:gd name="connsiteY1" fmla="*/ 336806 h 1305309"/>
              <a:gd name="connsiteX2" fmla="*/ 659698 w 3526946"/>
              <a:gd name="connsiteY2" fmla="*/ 46610 h 1305309"/>
              <a:gd name="connsiteX3" fmla="*/ 1654379 w 3526946"/>
              <a:gd name="connsiteY3" fmla="*/ 305821 h 1305309"/>
              <a:gd name="connsiteX4" fmla="*/ 3526946 w 3526946"/>
              <a:gd name="connsiteY4" fmla="*/ 1293131 h 1305309"/>
              <a:gd name="connsiteX0" fmla="*/ 0 w 3526946"/>
              <a:gd name="connsiteY0" fmla="*/ 1107094 h 1107094"/>
              <a:gd name="connsiteX1" fmla="*/ 321070 w 3526946"/>
              <a:gd name="connsiteY1" fmla="*/ 138591 h 1107094"/>
              <a:gd name="connsiteX2" fmla="*/ 1654379 w 3526946"/>
              <a:gd name="connsiteY2" fmla="*/ 107606 h 1107094"/>
              <a:gd name="connsiteX3" fmla="*/ 3526946 w 3526946"/>
              <a:gd name="connsiteY3" fmla="*/ 1094916 h 1107094"/>
              <a:gd name="connsiteX0" fmla="*/ 0 w 3526946"/>
              <a:gd name="connsiteY0" fmla="*/ 1288277 h 1288277"/>
              <a:gd name="connsiteX1" fmla="*/ 321070 w 3526946"/>
              <a:gd name="connsiteY1" fmla="*/ 319774 h 1288277"/>
              <a:gd name="connsiteX2" fmla="*/ 1654379 w 3526946"/>
              <a:gd name="connsiteY2" fmla="*/ 288789 h 1288277"/>
              <a:gd name="connsiteX3" fmla="*/ 3526946 w 3526946"/>
              <a:gd name="connsiteY3" fmla="*/ 1276099 h 1288277"/>
              <a:gd name="connsiteX0" fmla="*/ 0 w 3526946"/>
              <a:gd name="connsiteY0" fmla="*/ 1288277 h 1288277"/>
              <a:gd name="connsiteX1" fmla="*/ 321070 w 3526946"/>
              <a:gd name="connsiteY1" fmla="*/ 319774 h 1288277"/>
              <a:gd name="connsiteX2" fmla="*/ 1654379 w 3526946"/>
              <a:gd name="connsiteY2" fmla="*/ 288789 h 1288277"/>
              <a:gd name="connsiteX3" fmla="*/ 3526946 w 3526946"/>
              <a:gd name="connsiteY3" fmla="*/ 1276099 h 1288277"/>
              <a:gd name="connsiteX0" fmla="*/ 0 w 3526946"/>
              <a:gd name="connsiteY0" fmla="*/ 1345579 h 1345579"/>
              <a:gd name="connsiteX1" fmla="*/ 355850 w 3526946"/>
              <a:gd name="connsiteY1" fmla="*/ 293256 h 1345579"/>
              <a:gd name="connsiteX2" fmla="*/ 1654379 w 3526946"/>
              <a:gd name="connsiteY2" fmla="*/ 346091 h 1345579"/>
              <a:gd name="connsiteX3" fmla="*/ 3526946 w 3526946"/>
              <a:gd name="connsiteY3" fmla="*/ 1333401 h 1345579"/>
              <a:gd name="connsiteX0" fmla="*/ 0 w 3526946"/>
              <a:gd name="connsiteY0" fmla="*/ 1345579 h 1345579"/>
              <a:gd name="connsiteX1" fmla="*/ 355850 w 3526946"/>
              <a:gd name="connsiteY1" fmla="*/ 293256 h 1345579"/>
              <a:gd name="connsiteX2" fmla="*/ 1654379 w 3526946"/>
              <a:gd name="connsiteY2" fmla="*/ 346091 h 1345579"/>
              <a:gd name="connsiteX3" fmla="*/ 3526946 w 3526946"/>
              <a:gd name="connsiteY3" fmla="*/ 1333401 h 1345579"/>
              <a:gd name="connsiteX0" fmla="*/ 0 w 3526946"/>
              <a:gd name="connsiteY0" fmla="*/ 1345579 h 1345579"/>
              <a:gd name="connsiteX1" fmla="*/ 355850 w 3526946"/>
              <a:gd name="connsiteY1" fmla="*/ 293256 h 1345579"/>
              <a:gd name="connsiteX2" fmla="*/ 1654379 w 3526946"/>
              <a:gd name="connsiteY2" fmla="*/ 346091 h 1345579"/>
              <a:gd name="connsiteX3" fmla="*/ 3526946 w 3526946"/>
              <a:gd name="connsiteY3" fmla="*/ 1333401 h 1345579"/>
              <a:gd name="connsiteX0" fmla="*/ 0 w 3526946"/>
              <a:gd name="connsiteY0" fmla="*/ 1345579 h 1345579"/>
              <a:gd name="connsiteX1" fmla="*/ 355850 w 3526946"/>
              <a:gd name="connsiteY1" fmla="*/ 293256 h 1345579"/>
              <a:gd name="connsiteX2" fmla="*/ 1654379 w 3526946"/>
              <a:gd name="connsiteY2" fmla="*/ 346091 h 1345579"/>
              <a:gd name="connsiteX3" fmla="*/ 3526946 w 3526946"/>
              <a:gd name="connsiteY3" fmla="*/ 1333401 h 1345579"/>
              <a:gd name="connsiteX0" fmla="*/ 0 w 3526946"/>
              <a:gd name="connsiteY0" fmla="*/ 1345579 h 1345579"/>
              <a:gd name="connsiteX1" fmla="*/ 355850 w 3526946"/>
              <a:gd name="connsiteY1" fmla="*/ 293256 h 1345579"/>
              <a:gd name="connsiteX2" fmla="*/ 1654379 w 3526946"/>
              <a:gd name="connsiteY2" fmla="*/ 346091 h 1345579"/>
              <a:gd name="connsiteX3" fmla="*/ 3526946 w 3526946"/>
              <a:gd name="connsiteY3" fmla="*/ 1333401 h 1345579"/>
              <a:gd name="connsiteX0" fmla="*/ 0 w 3526946"/>
              <a:gd name="connsiteY0" fmla="*/ 1377028 h 1377028"/>
              <a:gd name="connsiteX1" fmla="*/ 355850 w 3526946"/>
              <a:gd name="connsiteY1" fmla="*/ 324705 h 1377028"/>
              <a:gd name="connsiteX2" fmla="*/ 1654379 w 3526946"/>
              <a:gd name="connsiteY2" fmla="*/ 377540 h 1377028"/>
              <a:gd name="connsiteX3" fmla="*/ 3526946 w 3526946"/>
              <a:gd name="connsiteY3" fmla="*/ 1364850 h 1377028"/>
              <a:gd name="connsiteX0" fmla="*/ 0 w 3526946"/>
              <a:gd name="connsiteY0" fmla="*/ 1371914 h 1371914"/>
              <a:gd name="connsiteX1" fmla="*/ 355850 w 3526946"/>
              <a:gd name="connsiteY1" fmla="*/ 319591 h 1371914"/>
              <a:gd name="connsiteX2" fmla="*/ 1497872 w 3526946"/>
              <a:gd name="connsiteY2" fmla="*/ 387666 h 1371914"/>
              <a:gd name="connsiteX3" fmla="*/ 3526946 w 3526946"/>
              <a:gd name="connsiteY3" fmla="*/ 1359736 h 1371914"/>
              <a:gd name="connsiteX0" fmla="*/ 0 w 3526946"/>
              <a:gd name="connsiteY0" fmla="*/ 1630735 h 1630735"/>
              <a:gd name="connsiteX1" fmla="*/ 355850 w 3526946"/>
              <a:gd name="connsiteY1" fmla="*/ 578412 h 1630735"/>
              <a:gd name="connsiteX2" fmla="*/ 1622857 w 3526946"/>
              <a:gd name="connsiteY2" fmla="*/ 147723 h 1630735"/>
              <a:gd name="connsiteX3" fmla="*/ 3526946 w 3526946"/>
              <a:gd name="connsiteY3" fmla="*/ 1618557 h 1630735"/>
              <a:gd name="connsiteX0" fmla="*/ 0 w 3526946"/>
              <a:gd name="connsiteY0" fmla="*/ 1483012 h 1483012"/>
              <a:gd name="connsiteX1" fmla="*/ 355850 w 3526946"/>
              <a:gd name="connsiteY1" fmla="*/ 430689 h 1483012"/>
              <a:gd name="connsiteX2" fmla="*/ 1622857 w 3526946"/>
              <a:gd name="connsiteY2" fmla="*/ 0 h 1483012"/>
              <a:gd name="connsiteX3" fmla="*/ 3526946 w 3526946"/>
              <a:gd name="connsiteY3" fmla="*/ 1470834 h 1483012"/>
              <a:gd name="connsiteX0" fmla="*/ 0 w 3526946"/>
              <a:gd name="connsiteY0" fmla="*/ 1483012 h 1483012"/>
              <a:gd name="connsiteX1" fmla="*/ 550272 w 3526946"/>
              <a:gd name="connsiteY1" fmla="*/ 596944 h 1483012"/>
              <a:gd name="connsiteX2" fmla="*/ 1622857 w 3526946"/>
              <a:gd name="connsiteY2" fmla="*/ 0 h 1483012"/>
              <a:gd name="connsiteX3" fmla="*/ 3526946 w 3526946"/>
              <a:gd name="connsiteY3" fmla="*/ 1470834 h 1483012"/>
              <a:gd name="connsiteX0" fmla="*/ 0 w 3526946"/>
              <a:gd name="connsiteY0" fmla="*/ 1483012 h 1483012"/>
              <a:gd name="connsiteX1" fmla="*/ 550272 w 3526946"/>
              <a:gd name="connsiteY1" fmla="*/ 596944 h 1483012"/>
              <a:gd name="connsiteX2" fmla="*/ 1622857 w 3526946"/>
              <a:gd name="connsiteY2" fmla="*/ 0 h 1483012"/>
              <a:gd name="connsiteX3" fmla="*/ 3526946 w 3526946"/>
              <a:gd name="connsiteY3" fmla="*/ 1470834 h 1483012"/>
              <a:gd name="connsiteX0" fmla="*/ 0 w 3526946"/>
              <a:gd name="connsiteY0" fmla="*/ 1565994 h 1565994"/>
              <a:gd name="connsiteX1" fmla="*/ 550272 w 3526946"/>
              <a:gd name="connsiteY1" fmla="*/ 679926 h 1565994"/>
              <a:gd name="connsiteX2" fmla="*/ 1622857 w 3526946"/>
              <a:gd name="connsiteY2" fmla="*/ 82982 h 1565994"/>
              <a:gd name="connsiteX3" fmla="*/ 3526946 w 3526946"/>
              <a:gd name="connsiteY3" fmla="*/ 1553816 h 1565994"/>
              <a:gd name="connsiteX0" fmla="*/ 0 w 3526946"/>
              <a:gd name="connsiteY0" fmla="*/ 1483991 h 1483991"/>
              <a:gd name="connsiteX1" fmla="*/ 550272 w 3526946"/>
              <a:gd name="connsiteY1" fmla="*/ 597923 h 1483991"/>
              <a:gd name="connsiteX2" fmla="*/ 1622857 w 3526946"/>
              <a:gd name="connsiteY2" fmla="*/ 979 h 1483991"/>
              <a:gd name="connsiteX3" fmla="*/ 3526946 w 3526946"/>
              <a:gd name="connsiteY3" fmla="*/ 1471813 h 1483991"/>
              <a:gd name="connsiteX0" fmla="*/ 0 w 3526946"/>
              <a:gd name="connsiteY0" fmla="*/ 1401368 h 1401368"/>
              <a:gd name="connsiteX1" fmla="*/ 550272 w 3526946"/>
              <a:gd name="connsiteY1" fmla="*/ 515300 h 1401368"/>
              <a:gd name="connsiteX2" fmla="*/ 1664519 w 3526946"/>
              <a:gd name="connsiteY2" fmla="*/ 1483 h 1401368"/>
              <a:gd name="connsiteX3" fmla="*/ 3526946 w 3526946"/>
              <a:gd name="connsiteY3" fmla="*/ 1389190 h 1401368"/>
              <a:gd name="connsiteX0" fmla="*/ 0 w 3526946"/>
              <a:gd name="connsiteY0" fmla="*/ 1401368 h 1401368"/>
              <a:gd name="connsiteX1" fmla="*/ 550272 w 3526946"/>
              <a:gd name="connsiteY1" fmla="*/ 515300 h 1401368"/>
              <a:gd name="connsiteX2" fmla="*/ 1664519 w 3526946"/>
              <a:gd name="connsiteY2" fmla="*/ 1483 h 1401368"/>
              <a:gd name="connsiteX3" fmla="*/ 3526946 w 3526946"/>
              <a:gd name="connsiteY3" fmla="*/ 1389190 h 1401368"/>
              <a:gd name="connsiteX0" fmla="*/ 0 w 3526946"/>
              <a:gd name="connsiteY0" fmla="*/ 1424035 h 1424035"/>
              <a:gd name="connsiteX1" fmla="*/ 744693 w 3526946"/>
              <a:gd name="connsiteY1" fmla="*/ 668596 h 1424035"/>
              <a:gd name="connsiteX2" fmla="*/ 1664519 w 3526946"/>
              <a:gd name="connsiteY2" fmla="*/ 24150 h 1424035"/>
              <a:gd name="connsiteX3" fmla="*/ 3526946 w 3526946"/>
              <a:gd name="connsiteY3" fmla="*/ 1411857 h 1424035"/>
              <a:gd name="connsiteX0" fmla="*/ 0 w 3526946"/>
              <a:gd name="connsiteY0" fmla="*/ 1416078 h 1416078"/>
              <a:gd name="connsiteX1" fmla="*/ 744693 w 3526946"/>
              <a:gd name="connsiteY1" fmla="*/ 660639 h 1416078"/>
              <a:gd name="connsiteX2" fmla="*/ 1664519 w 3526946"/>
              <a:gd name="connsiteY2" fmla="*/ 16193 h 1416078"/>
              <a:gd name="connsiteX3" fmla="*/ 3526946 w 3526946"/>
              <a:gd name="connsiteY3" fmla="*/ 1403900 h 1416078"/>
              <a:gd name="connsiteX0" fmla="*/ 0 w 3526946"/>
              <a:gd name="connsiteY0" fmla="*/ 1416799 h 1416799"/>
              <a:gd name="connsiteX1" fmla="*/ 605821 w 3526946"/>
              <a:gd name="connsiteY1" fmla="*/ 649485 h 1416799"/>
              <a:gd name="connsiteX2" fmla="*/ 1664519 w 3526946"/>
              <a:gd name="connsiteY2" fmla="*/ 16914 h 1416799"/>
              <a:gd name="connsiteX3" fmla="*/ 3526946 w 3526946"/>
              <a:gd name="connsiteY3" fmla="*/ 1404621 h 1416799"/>
              <a:gd name="connsiteX0" fmla="*/ 0 w 3526946"/>
              <a:gd name="connsiteY0" fmla="*/ 1415527 h 1415527"/>
              <a:gd name="connsiteX1" fmla="*/ 605821 w 3526946"/>
              <a:gd name="connsiteY1" fmla="*/ 648213 h 1415527"/>
              <a:gd name="connsiteX2" fmla="*/ 1664519 w 3526946"/>
              <a:gd name="connsiteY2" fmla="*/ 15642 h 1415527"/>
              <a:gd name="connsiteX3" fmla="*/ 3526946 w 3526946"/>
              <a:gd name="connsiteY3" fmla="*/ 1403349 h 1415527"/>
              <a:gd name="connsiteX0" fmla="*/ 0 w 3526946"/>
              <a:gd name="connsiteY0" fmla="*/ 1417630 h 1417630"/>
              <a:gd name="connsiteX1" fmla="*/ 578048 w 3526946"/>
              <a:gd name="connsiteY1" fmla="*/ 614690 h 1417630"/>
              <a:gd name="connsiteX2" fmla="*/ 1664519 w 3526946"/>
              <a:gd name="connsiteY2" fmla="*/ 17745 h 1417630"/>
              <a:gd name="connsiteX3" fmla="*/ 3526946 w 3526946"/>
              <a:gd name="connsiteY3" fmla="*/ 1405452 h 1417630"/>
              <a:gd name="connsiteX0" fmla="*/ 0 w 3526946"/>
              <a:gd name="connsiteY0" fmla="*/ 1444873 h 1444873"/>
              <a:gd name="connsiteX1" fmla="*/ 578048 w 3526946"/>
              <a:gd name="connsiteY1" fmla="*/ 641933 h 1444873"/>
              <a:gd name="connsiteX2" fmla="*/ 1470097 w 3526946"/>
              <a:gd name="connsiteY2" fmla="*/ 21237 h 1444873"/>
              <a:gd name="connsiteX3" fmla="*/ 3526946 w 3526946"/>
              <a:gd name="connsiteY3" fmla="*/ 1432695 h 1444873"/>
              <a:gd name="connsiteX0" fmla="*/ 0 w 3526946"/>
              <a:gd name="connsiteY0" fmla="*/ 1424726 h 1424726"/>
              <a:gd name="connsiteX1" fmla="*/ 578048 w 3526946"/>
              <a:gd name="connsiteY1" fmla="*/ 621786 h 1424726"/>
              <a:gd name="connsiteX2" fmla="*/ 1470097 w 3526946"/>
              <a:gd name="connsiteY2" fmla="*/ 1090 h 1424726"/>
              <a:gd name="connsiteX3" fmla="*/ 3526946 w 3526946"/>
              <a:gd name="connsiteY3" fmla="*/ 1412548 h 1424726"/>
              <a:gd name="connsiteX0" fmla="*/ 0 w 3526946"/>
              <a:gd name="connsiteY0" fmla="*/ 1424726 h 1424726"/>
              <a:gd name="connsiteX1" fmla="*/ 578048 w 3526946"/>
              <a:gd name="connsiteY1" fmla="*/ 621786 h 1424726"/>
              <a:gd name="connsiteX2" fmla="*/ 1470097 w 3526946"/>
              <a:gd name="connsiteY2" fmla="*/ 1090 h 1424726"/>
              <a:gd name="connsiteX3" fmla="*/ 3526946 w 3526946"/>
              <a:gd name="connsiteY3" fmla="*/ 1412548 h 1424726"/>
              <a:gd name="connsiteX0" fmla="*/ 0 w 3526946"/>
              <a:gd name="connsiteY0" fmla="*/ 1423950 h 1423950"/>
              <a:gd name="connsiteX1" fmla="*/ 578048 w 3526946"/>
              <a:gd name="connsiteY1" fmla="*/ 621010 h 1423950"/>
              <a:gd name="connsiteX2" fmla="*/ 1470097 w 3526946"/>
              <a:gd name="connsiteY2" fmla="*/ 314 h 1423950"/>
              <a:gd name="connsiteX3" fmla="*/ 3526946 w 3526946"/>
              <a:gd name="connsiteY3" fmla="*/ 1411772 h 1423950"/>
              <a:gd name="connsiteX0" fmla="*/ 0 w 3526946"/>
              <a:gd name="connsiteY0" fmla="*/ 1423848 h 1423848"/>
              <a:gd name="connsiteX1" fmla="*/ 578048 w 3526946"/>
              <a:gd name="connsiteY1" fmla="*/ 620908 h 1423848"/>
              <a:gd name="connsiteX2" fmla="*/ 1470097 w 3526946"/>
              <a:gd name="connsiteY2" fmla="*/ 212 h 1423848"/>
              <a:gd name="connsiteX3" fmla="*/ 3526946 w 3526946"/>
              <a:gd name="connsiteY3" fmla="*/ 1411670 h 1423848"/>
              <a:gd name="connsiteX0" fmla="*/ 0 w 3526946"/>
              <a:gd name="connsiteY0" fmla="*/ 1423848 h 1423848"/>
              <a:gd name="connsiteX1" fmla="*/ 1470097 w 3526946"/>
              <a:gd name="connsiteY1" fmla="*/ 212 h 1423848"/>
              <a:gd name="connsiteX2" fmla="*/ 3526946 w 3526946"/>
              <a:gd name="connsiteY2" fmla="*/ 1411670 h 1423848"/>
              <a:gd name="connsiteX0" fmla="*/ 0 w 3526946"/>
              <a:gd name="connsiteY0" fmla="*/ 1423848 h 1423848"/>
              <a:gd name="connsiteX1" fmla="*/ 1339191 w 3526946"/>
              <a:gd name="connsiteY1" fmla="*/ 212 h 1423848"/>
              <a:gd name="connsiteX2" fmla="*/ 3526946 w 3526946"/>
              <a:gd name="connsiteY2" fmla="*/ 1411670 h 1423848"/>
              <a:gd name="connsiteX0" fmla="*/ 0 w 3526946"/>
              <a:gd name="connsiteY0" fmla="*/ 1424028 h 1424028"/>
              <a:gd name="connsiteX1" fmla="*/ 1339191 w 3526946"/>
              <a:gd name="connsiteY1" fmla="*/ 392 h 1424028"/>
              <a:gd name="connsiteX2" fmla="*/ 3526946 w 3526946"/>
              <a:gd name="connsiteY2" fmla="*/ 1411850 h 1424028"/>
              <a:gd name="connsiteX0" fmla="*/ 0 w 3526946"/>
              <a:gd name="connsiteY0" fmla="*/ 1424916 h 1424916"/>
              <a:gd name="connsiteX1" fmla="*/ 1339191 w 3526946"/>
              <a:gd name="connsiteY1" fmla="*/ 1280 h 1424916"/>
              <a:gd name="connsiteX2" fmla="*/ 3526946 w 3526946"/>
              <a:gd name="connsiteY2" fmla="*/ 1412738 h 1424916"/>
              <a:gd name="connsiteX0" fmla="*/ 0 w 3526946"/>
              <a:gd name="connsiteY0" fmla="*/ 1423644 h 1423644"/>
              <a:gd name="connsiteX1" fmla="*/ 1339191 w 3526946"/>
              <a:gd name="connsiteY1" fmla="*/ 8 h 1423644"/>
              <a:gd name="connsiteX2" fmla="*/ 3526946 w 3526946"/>
              <a:gd name="connsiteY2" fmla="*/ 1411466 h 1423644"/>
              <a:gd name="connsiteX0" fmla="*/ 0 w 3526946"/>
              <a:gd name="connsiteY0" fmla="*/ 1423644 h 1423644"/>
              <a:gd name="connsiteX1" fmla="*/ 1339191 w 3526946"/>
              <a:gd name="connsiteY1" fmla="*/ 8 h 1423644"/>
              <a:gd name="connsiteX2" fmla="*/ 3526946 w 3526946"/>
              <a:gd name="connsiteY2" fmla="*/ 1411466 h 1423644"/>
              <a:gd name="connsiteX0" fmla="*/ 0 w 3526946"/>
              <a:gd name="connsiteY0" fmla="*/ 1423710 h 1423710"/>
              <a:gd name="connsiteX1" fmla="*/ 1339191 w 3526946"/>
              <a:gd name="connsiteY1" fmla="*/ 74 h 1423710"/>
              <a:gd name="connsiteX2" fmla="*/ 3526946 w 3526946"/>
              <a:gd name="connsiteY2" fmla="*/ 1411532 h 1423710"/>
              <a:gd name="connsiteX0" fmla="*/ 0 w 3526946"/>
              <a:gd name="connsiteY0" fmla="*/ 1423710 h 1423710"/>
              <a:gd name="connsiteX1" fmla="*/ 1339191 w 3526946"/>
              <a:gd name="connsiteY1" fmla="*/ 74 h 1423710"/>
              <a:gd name="connsiteX2" fmla="*/ 3526946 w 3526946"/>
              <a:gd name="connsiteY2" fmla="*/ 1411532 h 1423710"/>
              <a:gd name="connsiteX0" fmla="*/ 0 w 3526946"/>
              <a:gd name="connsiteY0" fmla="*/ 1424123 h 1424123"/>
              <a:gd name="connsiteX1" fmla="*/ 1339191 w 3526946"/>
              <a:gd name="connsiteY1" fmla="*/ 487 h 1424123"/>
              <a:gd name="connsiteX2" fmla="*/ 3526946 w 3526946"/>
              <a:gd name="connsiteY2" fmla="*/ 1411945 h 1424123"/>
              <a:gd name="connsiteX0" fmla="*/ 0 w 3526946"/>
              <a:gd name="connsiteY0" fmla="*/ 1424084 h 1424084"/>
              <a:gd name="connsiteX1" fmla="*/ 1339191 w 3526946"/>
              <a:gd name="connsiteY1" fmla="*/ 448 h 1424084"/>
              <a:gd name="connsiteX2" fmla="*/ 3526946 w 3526946"/>
              <a:gd name="connsiteY2" fmla="*/ 1411906 h 142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6946" h="1424084">
                <a:moveTo>
                  <a:pt x="0" y="1424084"/>
                </a:moveTo>
                <a:cubicBezTo>
                  <a:pt x="306270" y="1127493"/>
                  <a:pt x="694459" y="16952"/>
                  <a:pt x="1339191" y="448"/>
                </a:cubicBezTo>
                <a:cubicBezTo>
                  <a:pt x="1983923" y="-16056"/>
                  <a:pt x="2419098" y="423037"/>
                  <a:pt x="3526946" y="141190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Lefelé nyíl 113"/>
          <p:cNvSpPr/>
          <p:nvPr/>
        </p:nvSpPr>
        <p:spPr>
          <a:xfrm>
            <a:off x="467544" y="1631099"/>
            <a:ext cx="258924" cy="329738"/>
          </a:xfrm>
          <a:prstGeom prst="downArrow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7" name="Rectangle 2771"/>
          <p:cNvSpPr>
            <a:spLocks noChangeArrowheads="1"/>
          </p:cNvSpPr>
          <p:nvPr/>
        </p:nvSpPr>
        <p:spPr bwMode="auto">
          <a:xfrm>
            <a:off x="-2276" y="1070646"/>
            <a:ext cx="1459295" cy="5604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tojás ellen</a:t>
            </a:r>
          </a:p>
        </p:txBody>
      </p:sp>
      <p:sp>
        <p:nvSpPr>
          <p:cNvPr id="119" name="Oval 2760"/>
          <p:cNvSpPr>
            <a:spLocks noChangeArrowheads="1"/>
          </p:cNvSpPr>
          <p:nvPr/>
        </p:nvSpPr>
        <p:spPr bwMode="auto">
          <a:xfrm>
            <a:off x="467544" y="2043013"/>
            <a:ext cx="233859" cy="2338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0" name="Rectangle 2771"/>
          <p:cNvSpPr>
            <a:spLocks noChangeArrowheads="1"/>
          </p:cNvSpPr>
          <p:nvPr/>
        </p:nvSpPr>
        <p:spPr bwMode="auto">
          <a:xfrm>
            <a:off x="-36512" y="585068"/>
            <a:ext cx="1486573" cy="5548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b="1" dirty="0" smtClean="0"/>
              <a:t>Lemosó </a:t>
            </a:r>
          </a:p>
          <a:p>
            <a:pPr algn="ctr"/>
            <a:r>
              <a:rPr lang="hu-HU" b="1" dirty="0" smtClean="0"/>
              <a:t>permetezés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899592" y="2782292"/>
            <a:ext cx="6676344" cy="1131550"/>
            <a:chOff x="899592" y="2782292"/>
            <a:chExt cx="6676344" cy="1131550"/>
          </a:xfrm>
        </p:grpSpPr>
        <p:pic>
          <p:nvPicPr>
            <p:cNvPr id="1026" name="Picture 2" descr="W:\Növényegészségügyi Osztály\00_MUNKATEKA\22_KEPEK\02_munkához\Szőlőfenológia\1rügypattaná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212976"/>
              <a:ext cx="615415" cy="69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W:\Növényegészségügyi Osztály\00_MUNKATEKA\22_KEPEK\02_munkához\Szőlőfenológia\2hajtásnövekedé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561" y="3115628"/>
              <a:ext cx="572159" cy="648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W:\Növényegészségügyi Osztály\00_MUNKATEKA\22_KEPEK\02_munkához\Szőlőfenológia\4virágzati_fürt_megnyúlás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941" y="3025431"/>
              <a:ext cx="508843" cy="74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W:\Növényegészségügyi Osztály\00_MUNKATEKA\22_KEPEK\02_munkához\Szőlőfenológia\6bogyókötődés_7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414" y="2944906"/>
              <a:ext cx="1088919" cy="78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W:\Növényegészségügyi Osztály\00_MUNKATEKA\22_KEPEK\02_munkához\Szőlőfenológia\7bogyóképződés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706" y="2782292"/>
              <a:ext cx="818883" cy="11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W:\Növényegészségügyi Osztály\00_MUNKATEKA\22_KEPEK\02_munkához\Szőlőfenológia\8fürtzáródás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012" y="2989140"/>
              <a:ext cx="576064" cy="80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:\Növényegészségügyi Osztály\00_MUNKATEKA\22_KEPEK\02_munkához\Szőlőfenológia\9fürtfejlődés_81-8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7" y="3008050"/>
              <a:ext cx="596678" cy="828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W:\Növényegészségügyi Osztály\00_MUNKATEKA\22_KEPEK\02_munkához\Szőlőfenológia\10zsendülé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825" y="2989139"/>
              <a:ext cx="680844" cy="924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W:\Növényegészségügyi Osztály\00_MUNKATEKA\22_KEPEK\02_munkához\Szőlőfenológia\11éré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99669" y="2982863"/>
              <a:ext cx="576267" cy="80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W:\Növényegészségügyi Osztály\00_MUNKATEKA\22_KEPEK\02_munkához\Szőlőfenológia\5virágzás-június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034" y="3039429"/>
              <a:ext cx="590162" cy="74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1" name="Rectangle 2771"/>
          <p:cNvSpPr>
            <a:spLocks noChangeArrowheads="1"/>
          </p:cNvSpPr>
          <p:nvPr/>
        </p:nvSpPr>
        <p:spPr bwMode="auto">
          <a:xfrm>
            <a:off x="3284196" y="2420887"/>
            <a:ext cx="897090" cy="3611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400" b="1" dirty="0" smtClean="0">
                <a:solidFill>
                  <a:schemeClr val="dk1"/>
                </a:solidFill>
              </a:rPr>
              <a:t>termés- </a:t>
            </a:r>
            <a:endParaRPr lang="hu-HU" sz="1400" b="1" dirty="0">
              <a:solidFill>
                <a:schemeClr val="dk1"/>
              </a:solidFill>
            </a:endParaRPr>
          </a:p>
          <a:p>
            <a:pPr algn="ctr"/>
            <a:r>
              <a:rPr lang="hu-HU" sz="1400" b="1" dirty="0" smtClean="0">
                <a:solidFill>
                  <a:schemeClr val="dk1"/>
                </a:solidFill>
              </a:rPr>
              <a:t>kötődés</a:t>
            </a:r>
            <a:endParaRPr lang="hu-HU" sz="1400" b="1" dirty="0">
              <a:solidFill>
                <a:schemeClr val="dk1"/>
              </a:solidFill>
            </a:endParaRPr>
          </a:p>
        </p:txBody>
      </p:sp>
      <p:sp>
        <p:nvSpPr>
          <p:cNvPr id="122" name="Rectangle 2771"/>
          <p:cNvSpPr>
            <a:spLocks noChangeArrowheads="1"/>
          </p:cNvSpPr>
          <p:nvPr/>
        </p:nvSpPr>
        <p:spPr bwMode="auto">
          <a:xfrm>
            <a:off x="4197605" y="2420888"/>
            <a:ext cx="497128" cy="3650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000" b="1" dirty="0" smtClean="0"/>
              <a:t>b</a:t>
            </a:r>
            <a:r>
              <a:rPr lang="hu-HU" sz="1000" b="1" dirty="0" smtClean="0">
                <a:solidFill>
                  <a:schemeClr val="dk1"/>
                </a:solidFill>
              </a:rPr>
              <a:t>ogyó </a:t>
            </a:r>
            <a:endParaRPr lang="hu-HU" sz="1000" b="1" dirty="0">
              <a:solidFill>
                <a:schemeClr val="dk1"/>
              </a:solidFill>
            </a:endParaRPr>
          </a:p>
          <a:p>
            <a:pPr algn="ctr"/>
            <a:r>
              <a:rPr lang="hu-HU" sz="1000" b="1" dirty="0" smtClean="0">
                <a:solidFill>
                  <a:schemeClr val="dk1"/>
                </a:solidFill>
              </a:rPr>
              <a:t>növekedés</a:t>
            </a:r>
            <a:endParaRPr lang="hu-HU" sz="1000" b="1" dirty="0">
              <a:solidFill>
                <a:schemeClr val="dk1"/>
              </a:solidFill>
            </a:endParaRPr>
          </a:p>
        </p:txBody>
      </p:sp>
      <p:sp>
        <p:nvSpPr>
          <p:cNvPr id="123" name="Rectangle 2771"/>
          <p:cNvSpPr>
            <a:spLocks noChangeArrowheads="1"/>
          </p:cNvSpPr>
          <p:nvPr/>
        </p:nvSpPr>
        <p:spPr bwMode="auto">
          <a:xfrm>
            <a:off x="-51804" y="2420888"/>
            <a:ext cx="117847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400" b="1" dirty="0"/>
              <a:t>n</a:t>
            </a:r>
            <a:r>
              <a:rPr lang="hu-HU" sz="1400" b="1" dirty="0" smtClean="0">
                <a:solidFill>
                  <a:schemeClr val="dk1"/>
                </a:solidFill>
              </a:rPr>
              <a:t>yugalmi </a:t>
            </a:r>
          </a:p>
          <a:p>
            <a:pPr algn="ctr"/>
            <a:r>
              <a:rPr lang="hu-HU" sz="1400" b="1" dirty="0" smtClean="0">
                <a:solidFill>
                  <a:schemeClr val="dk1"/>
                </a:solidFill>
              </a:rPr>
              <a:t>időszak</a:t>
            </a:r>
            <a:endParaRPr lang="hu-HU" sz="1400" b="1" dirty="0">
              <a:solidFill>
                <a:schemeClr val="dk1"/>
              </a:solidFill>
            </a:endParaRPr>
          </a:p>
        </p:txBody>
      </p:sp>
      <p:sp>
        <p:nvSpPr>
          <p:cNvPr id="124" name="Lefelé nyíl 123"/>
          <p:cNvSpPr/>
          <p:nvPr/>
        </p:nvSpPr>
        <p:spPr>
          <a:xfrm>
            <a:off x="5419650" y="1633844"/>
            <a:ext cx="266749" cy="413829"/>
          </a:xfrm>
          <a:prstGeom prst="downArrow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5" name="Rectangle 2771"/>
          <p:cNvSpPr>
            <a:spLocks noChangeArrowheads="1"/>
          </p:cNvSpPr>
          <p:nvPr/>
        </p:nvSpPr>
        <p:spPr bwMode="auto">
          <a:xfrm>
            <a:off x="5436096" y="908720"/>
            <a:ext cx="1274113" cy="747691"/>
          </a:xfrm>
          <a:prstGeom prst="rect">
            <a:avLst/>
          </a:prstGeom>
          <a:solidFill>
            <a:srgbClr val="F0ECF4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imágó ellen</a:t>
            </a:r>
          </a:p>
        </p:txBody>
      </p:sp>
      <p:sp>
        <p:nvSpPr>
          <p:cNvPr id="126" name="Oval 2760"/>
          <p:cNvSpPr>
            <a:spLocks noChangeArrowheads="1"/>
          </p:cNvSpPr>
          <p:nvPr/>
        </p:nvSpPr>
        <p:spPr bwMode="auto">
          <a:xfrm>
            <a:off x="5436096" y="2060848"/>
            <a:ext cx="233859" cy="233859"/>
          </a:xfrm>
          <a:prstGeom prst="ellips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dk1"/>
              </a:solidFill>
            </a:endParaRPr>
          </a:p>
        </p:txBody>
      </p:sp>
      <p:sp>
        <p:nvSpPr>
          <p:cNvPr id="127" name="Rectangle 2771"/>
          <p:cNvSpPr>
            <a:spLocks noChangeArrowheads="1"/>
          </p:cNvSpPr>
          <p:nvPr/>
        </p:nvSpPr>
        <p:spPr bwMode="auto">
          <a:xfrm>
            <a:off x="5436096" y="570632"/>
            <a:ext cx="1274114" cy="5548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b="1" dirty="0"/>
              <a:t>3. kezelés</a:t>
            </a:r>
          </a:p>
        </p:txBody>
      </p:sp>
      <p:sp>
        <p:nvSpPr>
          <p:cNvPr id="128" name="Rectangle 2771"/>
          <p:cNvSpPr>
            <a:spLocks noChangeArrowheads="1"/>
          </p:cNvSpPr>
          <p:nvPr/>
        </p:nvSpPr>
        <p:spPr bwMode="auto">
          <a:xfrm>
            <a:off x="6706765" y="2420888"/>
            <a:ext cx="1537643" cy="3650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400" b="1" dirty="0" smtClean="0">
                <a:solidFill>
                  <a:schemeClr val="dk1"/>
                </a:solidFill>
              </a:rPr>
              <a:t>érés</a:t>
            </a:r>
            <a:endParaRPr lang="hu-HU" sz="1400" b="1" dirty="0">
              <a:solidFill>
                <a:schemeClr val="dk1"/>
              </a:solidFill>
            </a:endParaRPr>
          </a:p>
        </p:txBody>
      </p:sp>
      <p:sp>
        <p:nvSpPr>
          <p:cNvPr id="94" name="Rectangle 2771"/>
          <p:cNvSpPr>
            <a:spLocks noChangeArrowheads="1"/>
          </p:cNvSpPr>
          <p:nvPr/>
        </p:nvSpPr>
        <p:spPr bwMode="auto">
          <a:xfrm>
            <a:off x="1738988" y="953117"/>
            <a:ext cx="1241809" cy="747691"/>
          </a:xfrm>
          <a:prstGeom prst="rect">
            <a:avLst/>
          </a:prstGeom>
          <a:solidFill>
            <a:srgbClr val="F0ECF4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L1-es lárva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ellen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5" name="Rectangle 2771"/>
          <p:cNvSpPr>
            <a:spLocks noChangeArrowheads="1"/>
          </p:cNvSpPr>
          <p:nvPr/>
        </p:nvSpPr>
        <p:spPr bwMode="auto">
          <a:xfrm>
            <a:off x="1738988" y="629465"/>
            <a:ext cx="1241810" cy="5548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b="1" dirty="0"/>
              <a:t>0</a:t>
            </a:r>
            <a:r>
              <a:rPr lang="hu-HU" b="1" dirty="0" smtClean="0"/>
              <a:t>. </a:t>
            </a:r>
            <a:r>
              <a:rPr lang="hu-HU" b="1" dirty="0"/>
              <a:t>kezelés</a:t>
            </a:r>
          </a:p>
        </p:txBody>
      </p:sp>
      <p:sp>
        <p:nvSpPr>
          <p:cNvPr id="96" name="Lefelé nyíl 95"/>
          <p:cNvSpPr/>
          <p:nvPr/>
        </p:nvSpPr>
        <p:spPr>
          <a:xfrm>
            <a:off x="2649067" y="1753922"/>
            <a:ext cx="266749" cy="413829"/>
          </a:xfrm>
          <a:prstGeom prst="downArrow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Oval 2760"/>
          <p:cNvSpPr>
            <a:spLocks noChangeArrowheads="1"/>
          </p:cNvSpPr>
          <p:nvPr/>
        </p:nvSpPr>
        <p:spPr bwMode="auto">
          <a:xfrm>
            <a:off x="2665513" y="2180926"/>
            <a:ext cx="233859" cy="233859"/>
          </a:xfrm>
          <a:prstGeom prst="ellips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dk1"/>
              </a:solidFill>
            </a:endParaRPr>
          </a:p>
        </p:txBody>
      </p:sp>
      <p:sp>
        <p:nvSpPr>
          <p:cNvPr id="100" name="Rectangle 2771"/>
          <p:cNvSpPr>
            <a:spLocks noChangeArrowheads="1"/>
          </p:cNvSpPr>
          <p:nvPr/>
        </p:nvSpPr>
        <p:spPr bwMode="auto">
          <a:xfrm>
            <a:off x="2857488" y="2424782"/>
            <a:ext cx="428628" cy="365084"/>
          </a:xfrm>
          <a:prstGeom prst="rect">
            <a:avLst/>
          </a:prstGeom>
          <a:solidFill>
            <a:srgbClr val="FF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100" b="1" dirty="0" smtClean="0">
                <a:solidFill>
                  <a:schemeClr val="dk1"/>
                </a:solidFill>
              </a:rPr>
              <a:t>virágzás</a:t>
            </a:r>
            <a:endParaRPr lang="hu-HU" sz="1100" b="1" dirty="0">
              <a:solidFill>
                <a:schemeClr val="dk1"/>
              </a:solidFill>
            </a:endParaRPr>
          </a:p>
        </p:txBody>
      </p:sp>
      <p:sp>
        <p:nvSpPr>
          <p:cNvPr id="101" name="Rectangle 2771"/>
          <p:cNvSpPr>
            <a:spLocks noChangeArrowheads="1"/>
          </p:cNvSpPr>
          <p:nvPr/>
        </p:nvSpPr>
        <p:spPr bwMode="auto">
          <a:xfrm>
            <a:off x="5187530" y="2424781"/>
            <a:ext cx="993749" cy="3650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000" b="1" dirty="0" smtClean="0"/>
              <a:t>Fürt fejlődés</a:t>
            </a:r>
            <a:endParaRPr lang="hu-HU" sz="1000" b="1" dirty="0">
              <a:solidFill>
                <a:schemeClr val="dk1"/>
              </a:solidFill>
            </a:endParaRPr>
          </a:p>
        </p:txBody>
      </p:sp>
      <p:sp>
        <p:nvSpPr>
          <p:cNvPr id="102" name="Rectangle 2771"/>
          <p:cNvSpPr>
            <a:spLocks noChangeArrowheads="1"/>
          </p:cNvSpPr>
          <p:nvPr/>
        </p:nvSpPr>
        <p:spPr bwMode="auto">
          <a:xfrm>
            <a:off x="6181279" y="2424781"/>
            <a:ext cx="528931" cy="365084"/>
          </a:xfrm>
          <a:prstGeom prst="rect">
            <a:avLst/>
          </a:prstGeom>
          <a:solidFill>
            <a:srgbClr val="F68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u-HU" sz="1000" b="1" dirty="0" smtClean="0">
                <a:solidFill>
                  <a:schemeClr val="dk1"/>
                </a:solidFill>
              </a:rPr>
              <a:t>zsendülés</a:t>
            </a:r>
            <a:endParaRPr lang="hu-HU" sz="1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52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346050"/>
          </a:xfrm>
        </p:spPr>
        <p:txBody>
          <a:bodyPr>
            <a:normAutofit/>
          </a:bodyPr>
          <a:lstStyle/>
          <a:p>
            <a:r>
              <a:rPr lang="hu-HU" sz="1600" b="1" dirty="0" smtClean="0"/>
              <a:t>Szőlőkabóca elleni engedélyezett készítmények</a:t>
            </a:r>
            <a:endParaRPr lang="hu-HU" sz="1600" b="1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467544" y="692696"/>
          <a:ext cx="8208913" cy="5892597"/>
        </p:xfrm>
        <a:graphic>
          <a:graphicData uri="http://schemas.openxmlformats.org/drawingml/2006/table">
            <a:tbl>
              <a:tblPr/>
              <a:tblGrid>
                <a:gridCol w="1428159"/>
                <a:gridCol w="1164129"/>
                <a:gridCol w="747083"/>
                <a:gridCol w="1098123"/>
                <a:gridCol w="2007223"/>
                <a:gridCol w="588065"/>
                <a:gridCol w="648072"/>
                <a:gridCol w="528059"/>
              </a:tblGrid>
              <a:tr h="208322">
                <a:tc gridSpan="7">
                  <a:txBody>
                    <a:bodyPr/>
                    <a:lstStyle/>
                    <a:p>
                      <a:pPr algn="l" fontAlgn="b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Normál termesztésben</a:t>
                      </a:r>
                      <a:r>
                        <a:rPr lang="hu-HU" sz="16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70" marR="6270" marT="62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0" marR="6270" marT="627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6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készítmény neve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hatóanyag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hatóanyag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időszak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alk.</a:t>
                      </a:r>
                      <a:b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száma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perm.</a:t>
                      </a:r>
                      <a:b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forduló </a:t>
                      </a:r>
                      <a:b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(nap)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É.V.I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5863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lárva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kifejlett egyed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5863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Actara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SC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tiametoxam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gyümölcskötődéstől fürtzáródásig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863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Reldan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22 EC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klórpirifosz-metil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fürtzáródásig, kivéve virágzásban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3493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Daskor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cipermetrin + klórpirifosz-metil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fürtzáródásig, kivéve virágzásban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863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Karate </a:t>
                      </a:r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Zeon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5 CS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lambda-cihalotrin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fürtzáródásig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21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Decis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deltametrin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zsendülésig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21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Decis Mega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deltametrin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zsendülésig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863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Pyrinex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25 CS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klórpirifosz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érés kezdetéig, kivéve virágzásban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21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Fendona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10 EC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alfametrin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érés kezdetéig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3493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Luzindo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klorantraniliprol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+ </a:t>
                      </a:r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tiametoxam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gyümölcskötődés kezdetétől zsendülésig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122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Nurelle-D 50/500 EC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cipermetrin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+ </a:t>
                      </a:r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klórpirifosz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fürtzáródásig, de a fürtkezdemények növekedésétől a virágzás végig nem használható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122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Bulldock</a:t>
                      </a:r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25 EC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béta-ciflutrin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+++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érés kezdetéig, kivéve a fürtkezdemények növekedésétől virágzás végéig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6997283" cy="1196752"/>
          </a:xfrm>
        </p:spPr>
        <p:txBody>
          <a:bodyPr/>
          <a:lstStyle/>
          <a:p>
            <a:r>
              <a:rPr lang="hu-HU" sz="2200" dirty="0" smtClean="0"/>
              <a:t>Hatóság által engedélyezett növényvédő szerek az </a:t>
            </a:r>
            <a:r>
              <a:rPr lang="hu-HU" sz="2200" dirty="0" smtClean="0">
                <a:solidFill>
                  <a:prstClr val="white"/>
                </a:solidFill>
              </a:rPr>
              <a:t>amerikai szőlőkabóca ellen ökológiai termesztésben</a:t>
            </a:r>
            <a:br>
              <a:rPr lang="hu-HU" sz="2200" dirty="0" smtClean="0">
                <a:solidFill>
                  <a:prstClr val="white"/>
                </a:solidFill>
              </a:rPr>
            </a:br>
            <a:r>
              <a:rPr lang="hu-HU" sz="2200" dirty="0" smtClean="0">
                <a:solidFill>
                  <a:prstClr val="white"/>
                </a:solidFill>
              </a:rPr>
              <a:t>2014 - 2015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22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" t="10204" r="-853" b="65306"/>
          <a:stretch>
            <a:fillRect/>
          </a:stretch>
        </p:blipFill>
        <p:spPr bwMode="auto">
          <a:xfrm>
            <a:off x="179512" y="1988840"/>
            <a:ext cx="849694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32" r="348"/>
          <a:stretch>
            <a:fillRect/>
          </a:stretch>
        </p:blipFill>
        <p:spPr bwMode="auto">
          <a:xfrm>
            <a:off x="179512" y="2852936"/>
            <a:ext cx="8424936" cy="7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211960" y="2852936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</a:rPr>
              <a:t>!</a:t>
            </a:r>
            <a:endParaRPr lang="hu-HU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323528" y="4653136"/>
          <a:ext cx="835292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656184"/>
                <a:gridCol w="792088"/>
                <a:gridCol w="720080"/>
                <a:gridCol w="1800200"/>
                <a:gridCol w="648072"/>
                <a:gridCol w="648072"/>
                <a:gridCol w="648071"/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Spruzit</a:t>
                      </a:r>
                      <a:r>
                        <a:rPr lang="hu-HU" dirty="0" smtClean="0"/>
                        <a:t> </a:t>
                      </a:r>
                      <a:r>
                        <a:rPr lang="hu-HU" sz="1400" dirty="0" err="1" smtClean="0"/>
                        <a:t>Schadlingsfrei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4,59 g/l </a:t>
                      </a:r>
                      <a:r>
                        <a:rPr lang="hu-HU" dirty="0" err="1" smtClean="0"/>
                        <a:t>piretrum</a:t>
                      </a:r>
                      <a:r>
                        <a:rPr lang="hu-HU" dirty="0" smtClean="0"/>
                        <a:t> </a:t>
                      </a:r>
                      <a:r>
                        <a:rPr lang="hu-HU" sz="1200" b="1" dirty="0" smtClean="0"/>
                        <a:t>+</a:t>
                      </a:r>
                      <a:r>
                        <a:rPr lang="hu-HU" sz="1200" b="1" baseline="0" dirty="0" smtClean="0"/>
                        <a:t> </a:t>
                      </a:r>
                      <a:r>
                        <a:rPr lang="hu-HU" sz="1200" baseline="0" dirty="0" smtClean="0"/>
                        <a:t>825,3 g/l </a:t>
                      </a:r>
                      <a:r>
                        <a:rPr lang="hu-HU" baseline="0" dirty="0" smtClean="0"/>
                        <a:t>repceolaj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?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Vizsgálat alatt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2015.</a:t>
                      </a:r>
                      <a:r>
                        <a:rPr lang="hu-HU" sz="1600" baseline="0" dirty="0" smtClean="0"/>
                        <a:t> augusztus 1 – szeptember 30-ig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zövegdoboz 11"/>
          <p:cNvSpPr txBox="1"/>
          <p:nvPr/>
        </p:nvSpPr>
        <p:spPr>
          <a:xfrm>
            <a:off x="1331640" y="41490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Szükséghelyzeti – „120 napos” engedély: 2015.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/>
              <a:t>Új készítmény ökológiai szőlőtermesztésben </a:t>
            </a:r>
            <a:br>
              <a:rPr lang="hu-HU" sz="2800" dirty="0" smtClean="0"/>
            </a:br>
            <a:r>
              <a:rPr lang="hu-HU" sz="2800" dirty="0" smtClean="0"/>
              <a:t>kabócaimágók ellen: 2015. aug.6.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23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4308" t="9026" r="22536" b="4596"/>
          <a:stretch>
            <a:fillRect/>
          </a:stretch>
        </p:blipFill>
        <p:spPr bwMode="auto">
          <a:xfrm>
            <a:off x="0" y="1052736"/>
            <a:ext cx="446558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5148064" y="1916832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SPRUZIT</a:t>
            </a:r>
            <a:r>
              <a:rPr lang="hu-HU" sz="2000" dirty="0" smtClean="0"/>
              <a:t> (rovar -, atkaölő)</a:t>
            </a:r>
          </a:p>
          <a:p>
            <a:pPr algn="ctr"/>
            <a:r>
              <a:rPr lang="hu-HU" sz="2000" dirty="0" err="1" smtClean="0"/>
              <a:t>piretrum</a:t>
            </a:r>
            <a:r>
              <a:rPr lang="hu-HU" sz="2000" dirty="0" smtClean="0"/>
              <a:t>+repceolaj</a:t>
            </a:r>
          </a:p>
          <a:p>
            <a:pPr algn="ctr"/>
            <a:endParaRPr lang="hu-HU" sz="2000" dirty="0" smtClean="0"/>
          </a:p>
          <a:p>
            <a:pPr algn="ctr"/>
            <a:r>
              <a:rPr lang="hu-HU" sz="2000" b="1" dirty="0" smtClean="0"/>
              <a:t>Szükséghelyzeti felhasználásra </a:t>
            </a:r>
            <a:r>
              <a:rPr lang="hu-HU" sz="2000" dirty="0" err="1" smtClean="0"/>
              <a:t>FD-vektor</a:t>
            </a:r>
            <a:r>
              <a:rPr lang="hu-HU" sz="2000" dirty="0" smtClean="0"/>
              <a:t> ellen</a:t>
            </a:r>
          </a:p>
          <a:p>
            <a:pPr algn="ctr"/>
            <a:endParaRPr lang="hu-HU" sz="2000" dirty="0" smtClean="0"/>
          </a:p>
          <a:p>
            <a:pPr algn="ctr"/>
            <a:r>
              <a:rPr lang="hu-HU" sz="2000" dirty="0" smtClean="0"/>
              <a:t>A megyei </a:t>
            </a:r>
            <a:r>
              <a:rPr lang="hu-HU" sz="2000" dirty="0" err="1" smtClean="0"/>
              <a:t>KH-nál</a:t>
            </a:r>
            <a:r>
              <a:rPr lang="hu-HU" sz="2000" dirty="0" smtClean="0"/>
              <a:t> bejelentkezett, ellenőrzött felhasználóknak</a:t>
            </a:r>
          </a:p>
          <a:p>
            <a:pPr algn="ctr"/>
            <a:endParaRPr lang="hu-HU" sz="2000" dirty="0" smtClean="0"/>
          </a:p>
          <a:p>
            <a:pPr algn="ctr"/>
            <a:r>
              <a:rPr lang="hu-HU" sz="2000" dirty="0" smtClean="0"/>
              <a:t>2015. aug. 1-szept. 30.</a:t>
            </a:r>
          </a:p>
          <a:p>
            <a:pPr algn="ctr"/>
            <a:endParaRPr lang="hu-HU" sz="2000" dirty="0" smtClean="0"/>
          </a:p>
          <a:p>
            <a:pPr algn="ctr"/>
            <a:r>
              <a:rPr lang="hu-HU" sz="2000" dirty="0" smtClean="0"/>
              <a:t>III. </a:t>
            </a:r>
            <a:r>
              <a:rPr lang="hu-HU" sz="2000" dirty="0" err="1" smtClean="0"/>
              <a:t>forg</a:t>
            </a:r>
            <a:r>
              <a:rPr lang="hu-HU" sz="2000" dirty="0" smtClean="0"/>
              <a:t>. kategória </a:t>
            </a:r>
            <a:endParaRPr lang="hu-H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Károsító monitoring rendszer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6396" y="1124744"/>
            <a:ext cx="8219256" cy="936104"/>
          </a:xfrm>
        </p:spPr>
        <p:txBody>
          <a:bodyPr/>
          <a:lstStyle/>
          <a:p>
            <a:pPr marL="182562" indent="0">
              <a:buNone/>
            </a:pPr>
            <a:r>
              <a:rPr lang="hu-HU" sz="2200" dirty="0">
                <a:hlinkClick r:id="rId2"/>
              </a:rPr>
              <a:t>https://</a:t>
            </a:r>
            <a:r>
              <a:rPr lang="hu-HU" sz="2200" dirty="0" smtClean="0">
                <a:hlinkClick r:id="rId2"/>
              </a:rPr>
              <a:t>karositomonitoring.nebih.gov.hu/Terkepek/AmerikaiSzolokabocaMap.aspx</a:t>
            </a:r>
            <a:endParaRPr lang="hu-HU" sz="2200" dirty="0" smtClean="0"/>
          </a:p>
          <a:p>
            <a:pPr marL="182562" indent="0">
              <a:buNone/>
            </a:pP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24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285" t="30446" r="14369" b="17594"/>
          <a:stretch>
            <a:fillRect/>
          </a:stretch>
        </p:blipFill>
        <p:spPr bwMode="auto">
          <a:xfrm>
            <a:off x="0" y="1790056"/>
            <a:ext cx="8820472" cy="5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6439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10" descr="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436096" cy="407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5496" y="4869160"/>
            <a:ext cx="5786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hu-HU" altLang="hu-HU" sz="2400" dirty="0">
                <a:latin typeface="Calibri" pitchFamily="34" charset="0"/>
              </a:rPr>
              <a:t> a szelíd-gesztenye legjelentősebb kártevője</a:t>
            </a:r>
          </a:p>
          <a:p>
            <a:pPr>
              <a:buFontTx/>
              <a:buChar char="•"/>
            </a:pPr>
            <a:r>
              <a:rPr lang="hu-HU" altLang="hu-HU" sz="2400" dirty="0">
                <a:latin typeface="Calibri" pitchFamily="34" charset="0"/>
              </a:rPr>
              <a:t> 50-75%-os terméskiesés</a:t>
            </a:r>
          </a:p>
          <a:p>
            <a:pPr>
              <a:buFontTx/>
              <a:buChar char="•"/>
            </a:pPr>
            <a:r>
              <a:rPr lang="hu-HU" altLang="hu-HU" sz="2400" dirty="0">
                <a:latin typeface="Calibri" pitchFamily="34" charset="0"/>
              </a:rPr>
              <a:t> Európában 2002-től (Olaszország)</a:t>
            </a:r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3" cstate="print"/>
          <a:srcRect l="57368" t="29634" r="25389" b="51590"/>
          <a:stretch>
            <a:fillRect/>
          </a:stretch>
        </p:blipFill>
        <p:spPr bwMode="auto">
          <a:xfrm>
            <a:off x="5508104" y="1052736"/>
            <a:ext cx="259238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/>
          <p:cNvPicPr>
            <a:picLocks noChangeAspect="1" noChangeArrowheads="1"/>
          </p:cNvPicPr>
          <p:nvPr/>
        </p:nvPicPr>
        <p:blipFill>
          <a:blip r:embed="rId4" cstate="print"/>
          <a:srcRect l="38184" t="22440" r="38200" b="54926"/>
          <a:stretch>
            <a:fillRect/>
          </a:stretch>
        </p:blipFill>
        <p:spPr bwMode="auto">
          <a:xfrm>
            <a:off x="6732240" y="-27385"/>
            <a:ext cx="2448272" cy="175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Rectangle 5"/>
          <p:cNvSpPr>
            <a:spLocks noChangeArrowheads="1"/>
          </p:cNvSpPr>
          <p:nvPr/>
        </p:nvSpPr>
        <p:spPr bwMode="auto">
          <a:xfrm>
            <a:off x="5868144" y="3212976"/>
            <a:ext cx="193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altLang="hu-HU" sz="1600" i="1" dirty="0">
                <a:latin typeface="Calibri" pitchFamily="34" charset="0"/>
              </a:rPr>
              <a:t>Fotó: Giovanni </a:t>
            </a:r>
            <a:r>
              <a:rPr lang="hu-HU" altLang="hu-HU" sz="1600" i="1" dirty="0" err="1">
                <a:latin typeface="Calibri" pitchFamily="34" charset="0"/>
              </a:rPr>
              <a:t>Bosio</a:t>
            </a:r>
            <a:r>
              <a:rPr lang="hu-HU" altLang="hu-HU" sz="1600" i="1" dirty="0">
                <a:latin typeface="Calibri" pitchFamily="34" charset="0"/>
              </a:rPr>
              <a:t> </a:t>
            </a:r>
          </a:p>
        </p:txBody>
      </p:sp>
      <p:sp>
        <p:nvSpPr>
          <p:cNvPr id="1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 dirty="0" smtClean="0">
                <a:latin typeface="Calibri" pitchFamily="34" charset="0"/>
              </a:rPr>
              <a:t>Szelídgesztenye-gubacsdarázs - </a:t>
            </a:r>
            <a:r>
              <a:rPr lang="hu-HU" altLang="hu-HU" sz="2800" i="1" dirty="0" err="1" smtClean="0">
                <a:latin typeface="Calibri" pitchFamily="34" charset="0"/>
              </a:rPr>
              <a:t>Dryocosmus</a:t>
            </a:r>
            <a:r>
              <a:rPr lang="hu-HU" altLang="hu-HU" sz="2800" i="1" dirty="0" smtClean="0">
                <a:latin typeface="Calibri" pitchFamily="34" charset="0"/>
              </a:rPr>
              <a:t> </a:t>
            </a:r>
            <a:r>
              <a:rPr lang="hu-HU" altLang="hu-HU" sz="2800" i="1" dirty="0" err="1" smtClean="0">
                <a:latin typeface="Calibri" pitchFamily="34" charset="0"/>
              </a:rPr>
              <a:t>kuriphilus</a:t>
            </a:r>
            <a:r>
              <a:rPr lang="hu-HU" altLang="hu-HU" sz="2800" dirty="0" smtClean="0">
                <a:latin typeface="Calibri" pitchFamily="34" charset="0"/>
              </a:rPr>
              <a:t> </a:t>
            </a:r>
            <a:r>
              <a:rPr lang="hu-HU" altLang="hu-HU" sz="2800" dirty="0" err="1" smtClean="0">
                <a:latin typeface="Calibri" pitchFamily="34" charset="0"/>
              </a:rPr>
              <a:t>Yasumatsu</a:t>
            </a:r>
            <a:endParaRPr lang="hu-HU" dirty="0"/>
          </a:p>
        </p:txBody>
      </p:sp>
      <p:grpSp>
        <p:nvGrpSpPr>
          <p:cNvPr id="13" name="Csoportba foglalás 7"/>
          <p:cNvGrpSpPr/>
          <p:nvPr/>
        </p:nvGrpSpPr>
        <p:grpSpPr>
          <a:xfrm>
            <a:off x="3024336" y="5733256"/>
            <a:ext cx="6084168" cy="1080120"/>
            <a:chOff x="285633" y="1628800"/>
            <a:chExt cx="8858367" cy="1605996"/>
          </a:xfrm>
        </p:grpSpPr>
        <p:sp>
          <p:nvSpPr>
            <p:cNvPr id="14" name="Szabadkézi sokszög 13"/>
            <p:cNvSpPr/>
            <p:nvPr/>
          </p:nvSpPr>
          <p:spPr>
            <a:xfrm>
              <a:off x="285633" y="1628800"/>
              <a:ext cx="8858367" cy="1605996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1176046" y="1949999"/>
              <a:ext cx="5472607" cy="1080120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960843 w 5400613"/>
                <a:gd name="connsiteY3" fmla="*/ 71444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290776" y="86882"/>
                    <a:pt x="2700306" y="43441"/>
                  </a:cubicBezTo>
                  <a:cubicBezTo>
                    <a:pt x="3109836" y="0"/>
                    <a:pt x="3723840" y="52863"/>
                    <a:pt x="3960843" y="71444"/>
                  </a:cubicBezTo>
                  <a:cubicBezTo>
                    <a:pt x="5126930" y="162865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2448272" y="1997095"/>
              <a:ext cx="2712296" cy="853504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7" name="Ellipszis 16"/>
            <p:cNvSpPr/>
            <p:nvPr/>
          </p:nvSpPr>
          <p:spPr>
            <a:xfrm>
              <a:off x="2808312" y="2346543"/>
              <a:ext cx="66194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8" name="Téglalap 17"/>
            <p:cNvSpPr/>
            <p:nvPr/>
          </p:nvSpPr>
          <p:spPr>
            <a:xfrm>
              <a:off x="3482559" y="2226299"/>
              <a:ext cx="1420824" cy="3660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1. Felszámolás </a:t>
              </a: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4845499" y="2180537"/>
              <a:ext cx="1762139" cy="41186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2. Visszaszorítás</a:t>
              </a: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6768752" y="2104553"/>
              <a:ext cx="1440160" cy="59491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3. </a:t>
              </a:r>
              <a:r>
                <a:rPr lang="hu-HU" sz="1000" b="1" u="sng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Hosszú távú védekezés</a:t>
              </a: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580112" y="3645024"/>
            <a:ext cx="34554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hu-HU" altLang="hu-HU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2400" dirty="0" smtClean="0">
                <a:solidFill>
                  <a:srgbClr val="FF0000"/>
                </a:solidFill>
                <a:latin typeface="Calibri" pitchFamily="34" charset="0"/>
              </a:rPr>
              <a:t>szükséghelyzeti határozat megszűnt (de Anglia védett zóna)</a:t>
            </a:r>
            <a:endParaRPr lang="hu-HU" altLang="hu-HU" sz="2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3" descr="D[1]. kuriphil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1" descr="DSC_01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4819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MarsolRi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gallainformazi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089" descr="Gal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0"/>
            <a:ext cx="45005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églalap 29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Dryocosmus kurriphilus térkép_2013_orsz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71524"/>
          </a:xfrm>
          <a:prstGeom prst="rect">
            <a:avLst/>
          </a:prstGeom>
        </p:spPr>
      </p:pic>
      <p:pic>
        <p:nvPicPr>
          <p:cNvPr id="8" name="Kép 7" descr="Dryocosmus kurriphilus térkép_2013_orsz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71524"/>
          </a:xfrm>
          <a:prstGeom prst="rect">
            <a:avLst/>
          </a:prstGeom>
        </p:spPr>
      </p:pic>
      <p:pic>
        <p:nvPicPr>
          <p:cNvPr id="14" name="Kép 13" descr="Dryocosmus kurriphilus térkép_2013_orsz_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471524"/>
          </a:xfrm>
          <a:prstGeom prst="rect">
            <a:avLst/>
          </a:prstGeom>
        </p:spPr>
      </p:pic>
      <p:sp>
        <p:nvSpPr>
          <p:cNvPr id="23" name="Dia számának helye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4F1C-99FF-4847-BC89-D16F26E1D51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" name="Kép 23" descr="Dryocosmus kurriphilus térkép_2013_orsz_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471524"/>
          </a:xfrm>
          <a:prstGeom prst="rect">
            <a:avLst/>
          </a:prstGeom>
        </p:spPr>
      </p:pic>
      <p:sp>
        <p:nvSpPr>
          <p:cNvPr id="43" name="Szabadkézi sokszög 42"/>
          <p:cNvSpPr/>
          <p:nvPr/>
        </p:nvSpPr>
        <p:spPr>
          <a:xfrm rot="11675826">
            <a:off x="-122295" y="2526669"/>
            <a:ext cx="3369740" cy="1510194"/>
          </a:xfrm>
          <a:custGeom>
            <a:avLst/>
            <a:gdLst>
              <a:gd name="connsiteX0" fmla="*/ 0 w 3112059"/>
              <a:gd name="connsiteY0" fmla="*/ 1070786 h 1070786"/>
              <a:gd name="connsiteX1" fmla="*/ 1556030 w 3112059"/>
              <a:gd name="connsiteY1" fmla="*/ 0 h 1070786"/>
              <a:gd name="connsiteX2" fmla="*/ 3112059 w 3112059"/>
              <a:gd name="connsiteY2" fmla="*/ 1070786 h 1070786"/>
              <a:gd name="connsiteX3" fmla="*/ 0 w 3112059"/>
              <a:gd name="connsiteY3" fmla="*/ 1070786 h 1070786"/>
              <a:gd name="connsiteX0" fmla="*/ 0 w 3401605"/>
              <a:gd name="connsiteY0" fmla="*/ 1510194 h 1510194"/>
              <a:gd name="connsiteX1" fmla="*/ 1845576 w 3401605"/>
              <a:gd name="connsiteY1" fmla="*/ 0 h 1510194"/>
              <a:gd name="connsiteX2" fmla="*/ 3401605 w 3401605"/>
              <a:gd name="connsiteY2" fmla="*/ 1070786 h 1510194"/>
              <a:gd name="connsiteX3" fmla="*/ 0 w 3401605"/>
              <a:gd name="connsiteY3" fmla="*/ 1510194 h 1510194"/>
              <a:gd name="connsiteX0" fmla="*/ 0 w 3369740"/>
              <a:gd name="connsiteY0" fmla="*/ 1510194 h 1510194"/>
              <a:gd name="connsiteX1" fmla="*/ 1845576 w 3369740"/>
              <a:gd name="connsiteY1" fmla="*/ 0 h 1510194"/>
              <a:gd name="connsiteX2" fmla="*/ 3369740 w 3369740"/>
              <a:gd name="connsiteY2" fmla="*/ 1451133 h 1510194"/>
              <a:gd name="connsiteX3" fmla="*/ 0 w 3369740"/>
              <a:gd name="connsiteY3" fmla="*/ 1510194 h 1510194"/>
              <a:gd name="connsiteX0" fmla="*/ 0 w 3369740"/>
              <a:gd name="connsiteY0" fmla="*/ 1510194 h 1510194"/>
              <a:gd name="connsiteX1" fmla="*/ 1845576 w 3369740"/>
              <a:gd name="connsiteY1" fmla="*/ 0 h 1510194"/>
              <a:gd name="connsiteX2" fmla="*/ 3369740 w 3369740"/>
              <a:gd name="connsiteY2" fmla="*/ 1451133 h 1510194"/>
              <a:gd name="connsiteX3" fmla="*/ 0 w 3369740"/>
              <a:gd name="connsiteY3" fmla="*/ 1510194 h 1510194"/>
              <a:gd name="connsiteX0" fmla="*/ 0 w 3369740"/>
              <a:gd name="connsiteY0" fmla="*/ 1510194 h 1510194"/>
              <a:gd name="connsiteX1" fmla="*/ 1845576 w 3369740"/>
              <a:gd name="connsiteY1" fmla="*/ 0 h 1510194"/>
              <a:gd name="connsiteX2" fmla="*/ 3369740 w 3369740"/>
              <a:gd name="connsiteY2" fmla="*/ 1451133 h 1510194"/>
              <a:gd name="connsiteX3" fmla="*/ 0 w 3369740"/>
              <a:gd name="connsiteY3" fmla="*/ 1510194 h 1510194"/>
              <a:gd name="connsiteX0" fmla="*/ 0 w 3369740"/>
              <a:gd name="connsiteY0" fmla="*/ 1510194 h 1510194"/>
              <a:gd name="connsiteX1" fmla="*/ 1845576 w 3369740"/>
              <a:gd name="connsiteY1" fmla="*/ 0 h 1510194"/>
              <a:gd name="connsiteX2" fmla="*/ 3369740 w 3369740"/>
              <a:gd name="connsiteY2" fmla="*/ 1451133 h 1510194"/>
              <a:gd name="connsiteX3" fmla="*/ 0 w 3369740"/>
              <a:gd name="connsiteY3" fmla="*/ 1510194 h 151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9740" h="1510194">
                <a:moveTo>
                  <a:pt x="0" y="1510194"/>
                </a:moveTo>
                <a:cubicBezTo>
                  <a:pt x="317576" y="786117"/>
                  <a:pt x="1088272" y="536821"/>
                  <a:pt x="1845576" y="0"/>
                </a:cubicBezTo>
                <a:cubicBezTo>
                  <a:pt x="2353631" y="483711"/>
                  <a:pt x="3084155" y="490134"/>
                  <a:pt x="3369740" y="1451133"/>
                </a:cubicBezTo>
                <a:lnTo>
                  <a:pt x="0" y="1510194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5" name="Kép 34" descr="Dryocosmus kurriphilus térkép_2013.png"/>
          <p:cNvPicPr>
            <a:picLocks noChangeAspect="1"/>
          </p:cNvPicPr>
          <p:nvPr/>
        </p:nvPicPr>
        <p:blipFill>
          <a:blip r:embed="rId6" cstate="print"/>
          <a:srcRect l="14056" t="21652" r="54937" b="45606"/>
          <a:stretch>
            <a:fillRect/>
          </a:stretch>
        </p:blipFill>
        <p:spPr>
          <a:xfrm>
            <a:off x="107504" y="959439"/>
            <a:ext cx="3528392" cy="263691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Csoportba foglalás 39"/>
          <p:cNvGrpSpPr/>
          <p:nvPr/>
        </p:nvGrpSpPr>
        <p:grpSpPr>
          <a:xfrm>
            <a:off x="7020272" y="5281463"/>
            <a:ext cx="2123728" cy="307777"/>
            <a:chOff x="7020272" y="5713511"/>
            <a:chExt cx="2123728" cy="307777"/>
          </a:xfrm>
        </p:grpSpPr>
        <p:sp>
          <p:nvSpPr>
            <p:cNvPr id="10" name="Folyamatábra: Bekötés 9"/>
            <p:cNvSpPr/>
            <p:nvPr/>
          </p:nvSpPr>
          <p:spPr>
            <a:xfrm>
              <a:off x="7020272" y="5805264"/>
              <a:ext cx="144016" cy="144016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7164288" y="5713511"/>
              <a:ext cx="1979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smtClean="0"/>
                <a:t>2009 (felszámolt)</a:t>
              </a:r>
            </a:p>
          </p:txBody>
        </p:sp>
      </p:grpSp>
      <p:grpSp>
        <p:nvGrpSpPr>
          <p:cNvPr id="3" name="Csoportba foglalás 40"/>
          <p:cNvGrpSpPr/>
          <p:nvPr/>
        </p:nvGrpSpPr>
        <p:grpSpPr>
          <a:xfrm>
            <a:off x="7020272" y="4993431"/>
            <a:ext cx="2088232" cy="307777"/>
            <a:chOff x="7020272" y="5425479"/>
            <a:chExt cx="2088232" cy="307777"/>
          </a:xfrm>
        </p:grpSpPr>
        <p:sp>
          <p:nvSpPr>
            <p:cNvPr id="11" name="Szövegdoboz 10"/>
            <p:cNvSpPr txBox="1"/>
            <p:nvPr/>
          </p:nvSpPr>
          <p:spPr>
            <a:xfrm>
              <a:off x="7128792" y="5425479"/>
              <a:ext cx="1979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smtClean="0"/>
                <a:t>2010 (felszámolt)</a:t>
              </a:r>
            </a:p>
          </p:txBody>
        </p:sp>
        <p:sp>
          <p:nvSpPr>
            <p:cNvPr id="28" name="Folyamatábra: Bekötés 27"/>
            <p:cNvSpPr/>
            <p:nvPr/>
          </p:nvSpPr>
          <p:spPr>
            <a:xfrm>
              <a:off x="7020272" y="5517232"/>
              <a:ext cx="144016" cy="144016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" name="Csoportba foglalás 41"/>
          <p:cNvGrpSpPr/>
          <p:nvPr/>
        </p:nvGrpSpPr>
        <p:grpSpPr>
          <a:xfrm>
            <a:off x="7020240" y="4150821"/>
            <a:ext cx="2123760" cy="646331"/>
            <a:chOff x="7020272" y="4646866"/>
            <a:chExt cx="2123760" cy="646331"/>
          </a:xfrm>
        </p:grpSpPr>
        <p:sp>
          <p:nvSpPr>
            <p:cNvPr id="21" name="Szövegdoboz 20"/>
            <p:cNvSpPr txBox="1"/>
            <p:nvPr/>
          </p:nvSpPr>
          <p:spPr>
            <a:xfrm>
              <a:off x="7164320" y="4646866"/>
              <a:ext cx="1979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smtClean="0"/>
                <a:t>2013 fertőzés </a:t>
              </a:r>
            </a:p>
            <a:p>
              <a:r>
                <a:rPr lang="hu-HU" sz="1200" dirty="0" smtClean="0"/>
                <a:t>(2009-es behozatalhoz </a:t>
              </a:r>
              <a:r>
                <a:rPr lang="hu-HU" sz="1000" dirty="0" smtClean="0"/>
                <a:t>kapcsolható fertőzés)</a:t>
              </a:r>
            </a:p>
          </p:txBody>
        </p:sp>
        <p:sp>
          <p:nvSpPr>
            <p:cNvPr id="32" name="Folyamatábra: Bekötés 31"/>
            <p:cNvSpPr/>
            <p:nvPr/>
          </p:nvSpPr>
          <p:spPr>
            <a:xfrm>
              <a:off x="7020272" y="4725144"/>
              <a:ext cx="144016" cy="144016"/>
            </a:xfrm>
            <a:prstGeom prst="flowChartConnector">
              <a:avLst/>
            </a:prstGeom>
            <a:solidFill>
              <a:srgbClr val="FF33CC"/>
            </a:solidFill>
            <a:ln>
              <a:solidFill>
                <a:srgbClr val="FF33C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" name="Csoportba foglalás 38"/>
          <p:cNvGrpSpPr/>
          <p:nvPr/>
        </p:nvGrpSpPr>
        <p:grpSpPr>
          <a:xfrm>
            <a:off x="7055768" y="3841303"/>
            <a:ext cx="2088232" cy="307777"/>
            <a:chOff x="7020272" y="4437112"/>
            <a:chExt cx="2088232" cy="307777"/>
          </a:xfrm>
        </p:grpSpPr>
        <p:sp>
          <p:nvSpPr>
            <p:cNvPr id="33" name="Szövegdoboz 32"/>
            <p:cNvSpPr txBox="1"/>
            <p:nvPr/>
          </p:nvSpPr>
          <p:spPr>
            <a:xfrm>
              <a:off x="7128792" y="4437112"/>
              <a:ext cx="1979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 smtClean="0"/>
                <a:t>2013 fertőzés </a:t>
              </a:r>
            </a:p>
          </p:txBody>
        </p:sp>
        <p:sp>
          <p:nvSpPr>
            <p:cNvPr id="34" name="Folyamatábra: Bekötés 33"/>
            <p:cNvSpPr/>
            <p:nvPr/>
          </p:nvSpPr>
          <p:spPr>
            <a:xfrm>
              <a:off x="7020272" y="450912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Szövegdoboz 44"/>
          <p:cNvSpPr txBox="1"/>
          <p:nvPr/>
        </p:nvSpPr>
        <p:spPr>
          <a:xfrm>
            <a:off x="539552" y="18864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Dryocosmus  </a:t>
            </a:r>
            <a:r>
              <a:rPr lang="hu-HU" i="1" dirty="0" err="1" smtClean="0"/>
              <a:t>kuriphilus</a:t>
            </a:r>
            <a:r>
              <a:rPr lang="hu-HU" dirty="0" smtClean="0"/>
              <a:t>  előfordulása Magyarországon </a:t>
            </a:r>
          </a:p>
          <a:p>
            <a:pPr algn="ctr"/>
            <a:r>
              <a:rPr lang="hu-HU" dirty="0" smtClean="0"/>
              <a:t>(2009-2013)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 flipV="1">
            <a:off x="1763688" y="5157192"/>
            <a:ext cx="1296144" cy="576064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V="1">
            <a:off x="1763688" y="2708920"/>
            <a:ext cx="2448272" cy="3024336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V="1">
            <a:off x="1763688" y="2564904"/>
            <a:ext cx="2304256" cy="3168353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 flipV="1">
            <a:off x="539552" y="4294684"/>
            <a:ext cx="497216" cy="5024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doboz 45"/>
          <p:cNvSpPr txBox="1"/>
          <p:nvPr/>
        </p:nvSpPr>
        <p:spPr>
          <a:xfrm>
            <a:off x="214282" y="4857760"/>
            <a:ext cx="1428728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Természetes terjedés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179512" y="5734997"/>
            <a:ext cx="2571768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Ültetési anyag behozatala Olaszországból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3468 L -5.55556E-7 3.93064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2" descr="DK_TS elterjedés (2013-2015).tal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7"/>
          <p:cNvSpPr>
            <a:spLocks noChangeArrowheads="1"/>
          </p:cNvSpPr>
          <p:nvPr/>
        </p:nvSpPr>
        <p:spPr bwMode="auto">
          <a:xfrm>
            <a:off x="35496" y="1349152"/>
            <a:ext cx="9036496" cy="5392216"/>
          </a:xfrm>
          <a:prstGeom prst="roundRect">
            <a:avLst>
              <a:gd name="adj" fmla="val 1803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hu-HU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9" name="Rectangle 2"/>
          <p:cNvSpPr txBox="1">
            <a:spLocks noChangeArrowheads="1"/>
          </p:cNvSpPr>
          <p:nvPr/>
        </p:nvSpPr>
        <p:spPr>
          <a:xfrm>
            <a:off x="251520" y="216024"/>
            <a:ext cx="2133958" cy="7647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 NÉBIH felépítése</a:t>
            </a:r>
          </a:p>
        </p:txBody>
      </p:sp>
      <p:sp>
        <p:nvSpPr>
          <p:cNvPr id="180" name="Oval 6"/>
          <p:cNvSpPr>
            <a:spLocks noChangeArrowheads="1"/>
          </p:cNvSpPr>
          <p:nvPr/>
        </p:nvSpPr>
        <p:spPr bwMode="auto">
          <a:xfrm>
            <a:off x="2627784" y="116632"/>
            <a:ext cx="3600450" cy="52001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hu-HU" sz="1600" b="1" dirty="0" smtClean="0">
                <a:solidFill>
                  <a:sysClr val="windowText" lastClr="000000"/>
                </a:solidFill>
                <a:latin typeface="+mn-lt"/>
              </a:rPr>
              <a:t>Földművelésügyi </a:t>
            </a:r>
            <a:r>
              <a:rPr lang="hu-HU" sz="1600" b="1" dirty="0">
                <a:solidFill>
                  <a:sysClr val="windowText" lastClr="000000"/>
                </a:solidFill>
                <a:latin typeface="+mn-lt"/>
              </a:rPr>
              <a:t>Minisztérium</a:t>
            </a:r>
          </a:p>
        </p:txBody>
      </p:sp>
      <p:sp>
        <p:nvSpPr>
          <p:cNvPr id="181" name="Rectangle 7"/>
          <p:cNvSpPr>
            <a:spLocks noChangeArrowheads="1"/>
          </p:cNvSpPr>
          <p:nvPr/>
        </p:nvSpPr>
        <p:spPr bwMode="auto">
          <a:xfrm>
            <a:off x="35497" y="1196752"/>
            <a:ext cx="9036496" cy="46678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1666875">
              <a:tabLst>
                <a:tab pos="1527175" algn="l"/>
              </a:tabLst>
              <a:defRPr/>
            </a:pPr>
            <a:r>
              <a:rPr lang="hu-HU" b="1" dirty="0" smtClean="0">
                <a:solidFill>
                  <a:sysClr val="windowText" lastClr="000000"/>
                </a:solidFill>
                <a:latin typeface="+mn-lt"/>
              </a:rPr>
              <a:t>			     NÉBIH</a:t>
            </a:r>
            <a:endParaRPr lang="hu-HU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2" name="Text Box 21"/>
          <p:cNvSpPr txBox="1">
            <a:spLocks noChangeArrowheads="1"/>
          </p:cNvSpPr>
          <p:nvPr/>
        </p:nvSpPr>
        <p:spPr bwMode="auto">
          <a:xfrm>
            <a:off x="501764" y="4396278"/>
            <a:ext cx="1765980" cy="41863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>
                <a:latin typeface="+mn-lt"/>
              </a:rPr>
              <a:t>Állat-egészségügyi és Állatvédelmi </a:t>
            </a:r>
            <a:r>
              <a:rPr lang="hu-HU" sz="1100" dirty="0" smtClean="0">
                <a:latin typeface="+mn-lt"/>
              </a:rPr>
              <a:t>Ig.</a:t>
            </a:r>
            <a:endParaRPr lang="hu-HU" sz="1100" dirty="0">
              <a:latin typeface="+mn-lt"/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2646800" y="5021928"/>
            <a:ext cx="1552671" cy="32886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Költségvetési Ig.</a:t>
            </a:r>
            <a:endParaRPr lang="hu-HU" sz="1100" dirty="0">
              <a:latin typeface="+mn-lt"/>
            </a:endParaRPr>
          </a:p>
        </p:txBody>
      </p:sp>
      <p:sp>
        <p:nvSpPr>
          <p:cNvPr id="184" name="Text Box 23"/>
          <p:cNvSpPr txBox="1">
            <a:spLocks noChangeArrowheads="1"/>
          </p:cNvSpPr>
          <p:nvPr/>
        </p:nvSpPr>
        <p:spPr bwMode="auto">
          <a:xfrm>
            <a:off x="501764" y="5829310"/>
            <a:ext cx="1713787" cy="43859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Borászati és </a:t>
            </a:r>
            <a:r>
              <a:rPr lang="hu-HU" sz="1100" dirty="0" smtClean="0"/>
              <a:t>A</a:t>
            </a:r>
            <a:r>
              <a:rPr lang="hu-HU" sz="1100" dirty="0" smtClean="0">
                <a:latin typeface="+mn-lt"/>
              </a:rPr>
              <a:t>lkoholos Italok Ig.</a:t>
            </a:r>
            <a:endParaRPr lang="hu-HU" sz="1100" dirty="0">
              <a:latin typeface="+mn-lt"/>
            </a:endParaRPr>
          </a:p>
        </p:txBody>
      </p:sp>
      <p:sp>
        <p:nvSpPr>
          <p:cNvPr id="185" name="Text Box 25"/>
          <p:cNvSpPr txBox="1">
            <a:spLocks noChangeArrowheads="1"/>
          </p:cNvSpPr>
          <p:nvPr/>
        </p:nvSpPr>
        <p:spPr bwMode="auto">
          <a:xfrm>
            <a:off x="485548" y="6317532"/>
            <a:ext cx="1765979" cy="35961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>
                <a:latin typeface="+mn-lt"/>
              </a:rPr>
              <a:t>Állatgyógyászati Termék-vizsgáló </a:t>
            </a:r>
            <a:r>
              <a:rPr lang="hu-HU" sz="1100" dirty="0" smtClean="0">
                <a:latin typeface="+mn-lt"/>
              </a:rPr>
              <a:t>Ig.</a:t>
            </a:r>
            <a:endParaRPr lang="hu-HU" sz="1100" dirty="0">
              <a:latin typeface="+mn-lt"/>
            </a:endParaRPr>
          </a:p>
        </p:txBody>
      </p:sp>
      <p:sp>
        <p:nvSpPr>
          <p:cNvPr id="186" name="Text Box 26"/>
          <p:cNvSpPr txBox="1">
            <a:spLocks noChangeArrowheads="1"/>
          </p:cNvSpPr>
          <p:nvPr/>
        </p:nvSpPr>
        <p:spPr bwMode="auto">
          <a:xfrm>
            <a:off x="501764" y="5354698"/>
            <a:ext cx="1765980" cy="41209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>
                <a:latin typeface="+mn-lt"/>
              </a:rPr>
              <a:t>Állat-egészségügyi Diagnosztikai </a:t>
            </a:r>
            <a:r>
              <a:rPr lang="hu-HU" sz="1100" dirty="0" smtClean="0">
                <a:latin typeface="+mn-lt"/>
              </a:rPr>
              <a:t>Ig.</a:t>
            </a:r>
            <a:endParaRPr lang="hu-HU" sz="1100" dirty="0">
              <a:latin typeface="+mn-lt"/>
            </a:endParaRPr>
          </a:p>
        </p:txBody>
      </p:sp>
      <p:sp>
        <p:nvSpPr>
          <p:cNvPr id="187" name="Text Box 27"/>
          <p:cNvSpPr txBox="1">
            <a:spLocks noChangeArrowheads="1"/>
          </p:cNvSpPr>
          <p:nvPr/>
        </p:nvSpPr>
        <p:spPr bwMode="auto">
          <a:xfrm>
            <a:off x="6916975" y="5104654"/>
            <a:ext cx="1975506" cy="4848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dirty="0" smtClean="0">
                <a:solidFill>
                  <a:sysClr val="windowText" lastClr="000000"/>
                </a:solidFill>
                <a:latin typeface="+mn-lt"/>
              </a:rPr>
              <a:t>Földművelésügyi </a:t>
            </a:r>
            <a:r>
              <a:rPr lang="hu-HU" sz="1200" dirty="0">
                <a:solidFill>
                  <a:sysClr val="windowText" lastClr="000000"/>
                </a:solidFill>
                <a:latin typeface="+mn-lt"/>
              </a:rPr>
              <a:t>Igazgatóság</a:t>
            </a:r>
          </a:p>
        </p:txBody>
      </p:sp>
      <p:sp>
        <p:nvSpPr>
          <p:cNvPr id="188" name="Text Box 28"/>
          <p:cNvSpPr txBox="1">
            <a:spLocks noChangeArrowheads="1"/>
          </p:cNvSpPr>
          <p:nvPr/>
        </p:nvSpPr>
        <p:spPr bwMode="auto">
          <a:xfrm>
            <a:off x="6910629" y="4359959"/>
            <a:ext cx="1981852" cy="661969"/>
          </a:xfrm>
          <a:prstGeom prst="roundRect">
            <a:avLst/>
          </a:prstGeom>
          <a:ln w="2857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solidFill>
                  <a:sysClr val="windowText" lastClr="000000"/>
                </a:solidFill>
                <a:latin typeface="+mn-lt"/>
              </a:rPr>
              <a:t>Növény-, Talaj- </a:t>
            </a:r>
            <a:r>
              <a:rPr lang="hu-HU" sz="1200" b="1" dirty="0" smtClean="0">
                <a:solidFill>
                  <a:sysClr val="windowText" lastClr="000000"/>
                </a:solidFill>
                <a:latin typeface="+mn-lt"/>
              </a:rPr>
              <a:t>és</a:t>
            </a:r>
            <a:br>
              <a:rPr lang="hu-HU" sz="1200" b="1" dirty="0" smtClean="0">
                <a:solidFill>
                  <a:sysClr val="windowText" lastClr="000000"/>
                </a:solidFill>
                <a:latin typeface="+mn-lt"/>
              </a:rPr>
            </a:br>
            <a:r>
              <a:rPr lang="hu-HU" sz="1200" b="1" dirty="0" smtClean="0">
                <a:solidFill>
                  <a:sysClr val="windowText" lastClr="000000"/>
                </a:solidFill>
                <a:latin typeface="+mn-lt"/>
              </a:rPr>
              <a:t> Agrárkörnyezet-védelmi </a:t>
            </a:r>
            <a:r>
              <a:rPr lang="hu-HU" sz="1200" b="1" dirty="0" err="1">
                <a:solidFill>
                  <a:sysClr val="windowText" lastClr="000000"/>
                </a:solidFill>
                <a:latin typeface="+mn-lt"/>
              </a:rPr>
              <a:t>Igazg</a:t>
            </a:r>
            <a:r>
              <a:rPr lang="hu-HU" sz="1200" b="1" dirty="0" smtClean="0">
                <a:solidFill>
                  <a:sysClr val="windowText" lastClr="000000"/>
                </a:solidFill>
                <a:latin typeface="+mn-lt"/>
              </a:rPr>
              <a:t>.</a:t>
            </a:r>
            <a:endParaRPr lang="hu-HU" sz="12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9" name="Text Box 30"/>
          <p:cNvSpPr txBox="1">
            <a:spLocks noChangeArrowheads="1"/>
          </p:cNvSpPr>
          <p:nvPr/>
        </p:nvSpPr>
        <p:spPr bwMode="auto">
          <a:xfrm>
            <a:off x="6916975" y="5698001"/>
            <a:ext cx="1975506" cy="3983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dirty="0">
                <a:solidFill>
                  <a:sysClr val="windowText" lastClr="000000"/>
                </a:solidFill>
                <a:latin typeface="+mn-lt"/>
              </a:rPr>
              <a:t>Erdészeti </a:t>
            </a:r>
            <a:r>
              <a:rPr lang="hu-HU" sz="1200" dirty="0" smtClean="0">
                <a:solidFill>
                  <a:sysClr val="windowText" lastClr="000000"/>
                </a:solidFill>
                <a:latin typeface="+mn-lt"/>
              </a:rPr>
              <a:t>Ig.</a:t>
            </a:r>
            <a:endParaRPr lang="hu-HU" sz="12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90" name="Text Box 44"/>
          <p:cNvSpPr txBox="1">
            <a:spLocks noChangeArrowheads="1"/>
          </p:cNvSpPr>
          <p:nvPr/>
        </p:nvSpPr>
        <p:spPr bwMode="auto">
          <a:xfrm>
            <a:off x="124665" y="3696958"/>
            <a:ext cx="2143079" cy="5961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latin typeface="+mn-lt"/>
              </a:rPr>
              <a:t>Élelmiszerlánc-biztonsági és </a:t>
            </a:r>
            <a:r>
              <a:rPr lang="hu-HU" sz="1200" b="1" dirty="0"/>
              <a:t>Á</a:t>
            </a:r>
            <a:r>
              <a:rPr lang="hu-HU" sz="1200" b="1" dirty="0" smtClean="0">
                <a:latin typeface="+mn-lt"/>
              </a:rPr>
              <a:t>llategészségügyi Elnökhelyettes</a:t>
            </a:r>
            <a:endParaRPr lang="hu-HU" sz="1200" b="1" dirty="0">
              <a:latin typeface="+mn-lt"/>
            </a:endParaRPr>
          </a:p>
        </p:txBody>
      </p:sp>
      <p:sp>
        <p:nvSpPr>
          <p:cNvPr id="191" name="Text Box 46"/>
          <p:cNvSpPr txBox="1">
            <a:spLocks noChangeArrowheads="1"/>
          </p:cNvSpPr>
          <p:nvPr/>
        </p:nvSpPr>
        <p:spPr bwMode="auto">
          <a:xfrm>
            <a:off x="6588224" y="3716665"/>
            <a:ext cx="2304256" cy="510778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latin typeface="+mn-lt"/>
              </a:rPr>
              <a:t>Növény-, </a:t>
            </a:r>
            <a:r>
              <a:rPr lang="hu-HU" sz="1200" b="1" dirty="0" smtClean="0">
                <a:latin typeface="+mn-lt"/>
              </a:rPr>
              <a:t>Talaj- </a:t>
            </a:r>
            <a:r>
              <a:rPr lang="hu-HU" sz="1200" b="1" dirty="0">
                <a:latin typeface="+mn-lt"/>
              </a:rPr>
              <a:t>és </a:t>
            </a:r>
            <a:r>
              <a:rPr lang="hu-HU" sz="1200" b="1" dirty="0" smtClean="0">
                <a:latin typeface="+mn-lt"/>
              </a:rPr>
              <a:t>Erdővédelmi </a:t>
            </a:r>
            <a:r>
              <a:rPr lang="hu-HU" sz="1200" b="1" dirty="0"/>
              <a:t>E</a:t>
            </a:r>
            <a:r>
              <a:rPr lang="hu-HU" sz="1200" b="1" dirty="0" smtClean="0">
                <a:latin typeface="+mn-lt"/>
              </a:rPr>
              <a:t>lnökhelyettes</a:t>
            </a:r>
            <a:endParaRPr lang="hu-HU" sz="1200" b="1" dirty="0">
              <a:latin typeface="+mn-lt"/>
            </a:endParaRPr>
          </a:p>
        </p:txBody>
      </p:sp>
      <p:sp>
        <p:nvSpPr>
          <p:cNvPr id="192" name="Text Box 47"/>
          <p:cNvSpPr txBox="1">
            <a:spLocks noChangeArrowheads="1"/>
          </p:cNvSpPr>
          <p:nvPr/>
        </p:nvSpPr>
        <p:spPr bwMode="auto">
          <a:xfrm>
            <a:off x="3479567" y="1663540"/>
            <a:ext cx="1795026" cy="4086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>
                <a:solidFill>
                  <a:sysClr val="windowText" lastClr="000000"/>
                </a:solidFill>
                <a:latin typeface="+mn-lt"/>
              </a:rPr>
              <a:t>Elnök</a:t>
            </a:r>
          </a:p>
        </p:txBody>
      </p:sp>
      <p:sp>
        <p:nvSpPr>
          <p:cNvPr id="193" name="Oval 6"/>
          <p:cNvSpPr>
            <a:spLocks noChangeArrowheads="1"/>
          </p:cNvSpPr>
          <p:nvPr/>
        </p:nvSpPr>
        <p:spPr bwMode="auto">
          <a:xfrm>
            <a:off x="3005622" y="636648"/>
            <a:ext cx="2808312" cy="35966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hu-HU" sz="1600" b="1" dirty="0" smtClean="0">
                <a:solidFill>
                  <a:sysClr val="windowText" lastClr="000000"/>
                </a:solidFill>
                <a:latin typeface="+mn-lt"/>
              </a:rPr>
              <a:t>Államtitkárság</a:t>
            </a:r>
            <a:endParaRPr lang="hu-HU" sz="16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94" name="Text Box 24"/>
          <p:cNvSpPr txBox="1">
            <a:spLocks noChangeArrowheads="1"/>
          </p:cNvSpPr>
          <p:nvPr/>
        </p:nvSpPr>
        <p:spPr bwMode="auto">
          <a:xfrm>
            <a:off x="485547" y="4867912"/>
            <a:ext cx="1765980" cy="41863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>
                <a:latin typeface="+mn-lt"/>
              </a:rPr>
              <a:t>Élelmiszer- és Takarmány-biztonsági </a:t>
            </a:r>
            <a:r>
              <a:rPr lang="hu-HU" sz="1100" dirty="0" smtClean="0">
                <a:latin typeface="+mn-lt"/>
              </a:rPr>
              <a:t>Ig.</a:t>
            </a:r>
            <a:endParaRPr lang="hu-HU" sz="1100" dirty="0">
              <a:latin typeface="+mn-lt"/>
            </a:endParaRPr>
          </a:p>
        </p:txBody>
      </p:sp>
      <p:sp>
        <p:nvSpPr>
          <p:cNvPr id="195" name="Text Box 31"/>
          <p:cNvSpPr txBox="1">
            <a:spLocks noChangeArrowheads="1"/>
          </p:cNvSpPr>
          <p:nvPr/>
        </p:nvSpPr>
        <p:spPr bwMode="auto">
          <a:xfrm>
            <a:off x="4499992" y="2852936"/>
            <a:ext cx="1337134" cy="3933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 smtClean="0">
                <a:latin typeface="+mn-lt"/>
              </a:rPr>
              <a:t>Kiemelt Ügyek  Ig.</a:t>
            </a:r>
            <a:endParaRPr lang="hu-HU" sz="1000" dirty="0">
              <a:latin typeface="+mn-lt"/>
            </a:endParaRPr>
          </a:p>
        </p:txBody>
      </p:sp>
      <p:sp>
        <p:nvSpPr>
          <p:cNvPr id="196" name="Text Box 31"/>
          <p:cNvSpPr txBox="1">
            <a:spLocks noChangeArrowheads="1"/>
          </p:cNvSpPr>
          <p:nvPr/>
        </p:nvSpPr>
        <p:spPr bwMode="auto">
          <a:xfrm>
            <a:off x="4499992" y="2404649"/>
            <a:ext cx="1337134" cy="37665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 smtClean="0">
                <a:latin typeface="+mn-lt"/>
              </a:rPr>
              <a:t>Rendszerszervezési és Felügyeleti  Ig.</a:t>
            </a:r>
            <a:endParaRPr lang="hu-HU" sz="1000" dirty="0">
              <a:latin typeface="+mn-lt"/>
            </a:endParaRPr>
          </a:p>
        </p:txBody>
      </p:sp>
      <p:cxnSp>
        <p:nvCxnSpPr>
          <p:cNvPr id="197" name="Szögletes összekötő 7"/>
          <p:cNvCxnSpPr>
            <a:endCxn id="182" idx="1"/>
          </p:cNvCxnSpPr>
          <p:nvPr/>
        </p:nvCxnSpPr>
        <p:spPr>
          <a:xfrm rot="16200000" flipH="1">
            <a:off x="273077" y="4376909"/>
            <a:ext cx="292425" cy="164950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zögletes összekötő 67"/>
          <p:cNvCxnSpPr>
            <a:endCxn id="210" idx="1"/>
          </p:cNvCxnSpPr>
          <p:nvPr/>
        </p:nvCxnSpPr>
        <p:spPr>
          <a:xfrm rot="16200000" flipH="1">
            <a:off x="1914769" y="4874438"/>
            <a:ext cx="1349588" cy="11447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Szögletes összekötő 70"/>
          <p:cNvCxnSpPr>
            <a:endCxn id="194" idx="1"/>
          </p:cNvCxnSpPr>
          <p:nvPr/>
        </p:nvCxnSpPr>
        <p:spPr>
          <a:xfrm rot="16200000" flipH="1">
            <a:off x="29148" y="4620832"/>
            <a:ext cx="764062" cy="148735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zögletes összekötő 73"/>
          <p:cNvCxnSpPr>
            <a:endCxn id="186" idx="1"/>
          </p:cNvCxnSpPr>
          <p:nvPr/>
        </p:nvCxnSpPr>
        <p:spPr>
          <a:xfrm rot="16200000" flipH="1">
            <a:off x="-204500" y="4854482"/>
            <a:ext cx="1247576" cy="16495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zögletes összekötő 76"/>
          <p:cNvCxnSpPr>
            <a:endCxn id="184" idx="1"/>
          </p:cNvCxnSpPr>
          <p:nvPr/>
        </p:nvCxnSpPr>
        <p:spPr>
          <a:xfrm rot="16200000" flipH="1">
            <a:off x="-448430" y="5098412"/>
            <a:ext cx="1735437" cy="16495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zögletes összekötő 201"/>
          <p:cNvCxnSpPr>
            <a:stCxn id="192" idx="2"/>
            <a:endCxn id="190" idx="0"/>
          </p:cNvCxnSpPr>
          <p:nvPr/>
        </p:nvCxnSpPr>
        <p:spPr>
          <a:xfrm rot="5400000">
            <a:off x="1974246" y="1294123"/>
            <a:ext cx="1624795" cy="3180875"/>
          </a:xfrm>
          <a:prstGeom prst="bentConnector3">
            <a:avLst>
              <a:gd name="adj1" fmla="val 81266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3" name="Szögletes összekötő 202"/>
          <p:cNvCxnSpPr>
            <a:stCxn id="192" idx="2"/>
            <a:endCxn id="223" idx="0"/>
          </p:cNvCxnSpPr>
          <p:nvPr/>
        </p:nvCxnSpPr>
        <p:spPr>
          <a:xfrm rot="5400000">
            <a:off x="3013310" y="2333187"/>
            <a:ext cx="1624795" cy="1102746"/>
          </a:xfrm>
          <a:prstGeom prst="bentConnector3">
            <a:avLst>
              <a:gd name="adj1" fmla="val 81266"/>
            </a:avLst>
          </a:prstGeom>
          <a:ln w="28575">
            <a:solidFill>
              <a:srgbClr val="2B100F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4" name="Szögletes összekötő 162"/>
          <p:cNvCxnSpPr>
            <a:endCxn id="185" idx="1"/>
          </p:cNvCxnSpPr>
          <p:nvPr/>
        </p:nvCxnSpPr>
        <p:spPr>
          <a:xfrm rot="16200000" flipH="1">
            <a:off x="-680904" y="5330886"/>
            <a:ext cx="2184168" cy="148736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 Box 31"/>
          <p:cNvSpPr txBox="1">
            <a:spLocks noChangeArrowheads="1"/>
          </p:cNvSpPr>
          <p:nvPr/>
        </p:nvSpPr>
        <p:spPr bwMode="auto">
          <a:xfrm>
            <a:off x="4499992" y="2132856"/>
            <a:ext cx="1337134" cy="22414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 smtClean="0"/>
              <a:t>Belső </a:t>
            </a:r>
            <a:r>
              <a:rPr lang="hu-HU" sz="1000" dirty="0"/>
              <a:t>E</a:t>
            </a:r>
            <a:r>
              <a:rPr lang="hu-HU" sz="1000" dirty="0" smtClean="0"/>
              <a:t>llenőrzési ig.</a:t>
            </a:r>
            <a:endParaRPr lang="hu-HU" sz="1000" dirty="0">
              <a:latin typeface="+mn-lt"/>
            </a:endParaRPr>
          </a:p>
        </p:txBody>
      </p:sp>
      <p:sp>
        <p:nvSpPr>
          <p:cNvPr id="207" name="Text Box 22"/>
          <p:cNvSpPr txBox="1">
            <a:spLocks noChangeArrowheads="1"/>
          </p:cNvSpPr>
          <p:nvPr/>
        </p:nvSpPr>
        <p:spPr bwMode="auto">
          <a:xfrm>
            <a:off x="2646799" y="5865879"/>
            <a:ext cx="1552672" cy="32886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 err="1" smtClean="0">
                <a:latin typeface="+mn-lt"/>
              </a:rPr>
              <a:t>Infromatikai</a:t>
            </a:r>
            <a:r>
              <a:rPr lang="hu-HU" sz="1100" dirty="0" smtClean="0">
                <a:latin typeface="+mn-lt"/>
              </a:rPr>
              <a:t>  Ig.</a:t>
            </a:r>
            <a:endParaRPr lang="hu-HU" sz="1100" dirty="0">
              <a:latin typeface="+mn-lt"/>
            </a:endParaRPr>
          </a:p>
        </p:txBody>
      </p:sp>
      <p:cxnSp>
        <p:nvCxnSpPr>
          <p:cNvPr id="208" name="Szögletes összekötő 354"/>
          <p:cNvCxnSpPr>
            <a:endCxn id="207" idx="1"/>
          </p:cNvCxnSpPr>
          <p:nvPr/>
        </p:nvCxnSpPr>
        <p:spPr>
          <a:xfrm rot="16200000" flipH="1">
            <a:off x="1702849" y="5086358"/>
            <a:ext cx="1773429" cy="11447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 Box 22"/>
          <p:cNvSpPr txBox="1">
            <a:spLocks noChangeArrowheads="1"/>
          </p:cNvSpPr>
          <p:nvPr/>
        </p:nvSpPr>
        <p:spPr bwMode="auto">
          <a:xfrm>
            <a:off x="2646799" y="4413236"/>
            <a:ext cx="1552672" cy="56392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Felügyeleti díj és  Forgalmazói Ellenőrzési Ig.</a:t>
            </a:r>
            <a:endParaRPr lang="hu-HU" sz="1100" dirty="0">
              <a:latin typeface="+mn-lt"/>
            </a:endParaRPr>
          </a:p>
        </p:txBody>
      </p:sp>
      <p:sp>
        <p:nvSpPr>
          <p:cNvPr id="210" name="Text Box 22"/>
          <p:cNvSpPr txBox="1">
            <a:spLocks noChangeArrowheads="1"/>
          </p:cNvSpPr>
          <p:nvPr/>
        </p:nvSpPr>
        <p:spPr bwMode="auto">
          <a:xfrm>
            <a:off x="2646799" y="5402325"/>
            <a:ext cx="1552672" cy="40828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Vagyongazdálkodási és Üzemeltetési  Ig.</a:t>
            </a:r>
            <a:endParaRPr lang="hu-HU" sz="1100" dirty="0">
              <a:latin typeface="+mn-lt"/>
            </a:endParaRPr>
          </a:p>
        </p:txBody>
      </p:sp>
      <p:cxnSp>
        <p:nvCxnSpPr>
          <p:cNvPr id="211" name="Szögletes összekötő 383"/>
          <p:cNvCxnSpPr>
            <a:endCxn id="209" idx="1"/>
          </p:cNvCxnSpPr>
          <p:nvPr/>
        </p:nvCxnSpPr>
        <p:spPr>
          <a:xfrm rot="16200000" flipH="1">
            <a:off x="2370404" y="4418803"/>
            <a:ext cx="438319" cy="11447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zögletes összekötő 386"/>
          <p:cNvCxnSpPr>
            <a:endCxn id="183" idx="1"/>
          </p:cNvCxnSpPr>
          <p:nvPr/>
        </p:nvCxnSpPr>
        <p:spPr>
          <a:xfrm rot="16200000" flipH="1">
            <a:off x="2142934" y="4682492"/>
            <a:ext cx="893260" cy="114472"/>
          </a:xfrm>
          <a:prstGeom prst="bentConnector2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 Box 45"/>
          <p:cNvSpPr txBox="1">
            <a:spLocks noChangeArrowheads="1"/>
          </p:cNvSpPr>
          <p:nvPr/>
        </p:nvSpPr>
        <p:spPr bwMode="auto">
          <a:xfrm>
            <a:off x="4377081" y="3696960"/>
            <a:ext cx="1904555" cy="57895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 smtClean="0"/>
              <a:t>T</a:t>
            </a:r>
            <a:r>
              <a:rPr lang="hu-HU" sz="1200" b="1" dirty="0" smtClean="0">
                <a:latin typeface="+mn-lt"/>
              </a:rPr>
              <a:t>enyésztési és Növény </a:t>
            </a:r>
            <a:r>
              <a:rPr lang="hu-HU" sz="1200" b="1" dirty="0"/>
              <a:t>T</a:t>
            </a:r>
            <a:r>
              <a:rPr lang="hu-HU" sz="1200" b="1" dirty="0" smtClean="0">
                <a:latin typeface="+mn-lt"/>
              </a:rPr>
              <a:t>ermesztési </a:t>
            </a:r>
            <a:r>
              <a:rPr lang="hu-HU" sz="1200" b="1" dirty="0"/>
              <a:t>E</a:t>
            </a:r>
            <a:r>
              <a:rPr lang="hu-HU" sz="1200" b="1" dirty="0" smtClean="0">
                <a:latin typeface="+mn-lt"/>
              </a:rPr>
              <a:t>lnökhelyettes</a:t>
            </a:r>
            <a:endParaRPr lang="hu-HU" sz="1200" b="1" dirty="0">
              <a:latin typeface="+mn-lt"/>
            </a:endParaRPr>
          </a:p>
        </p:txBody>
      </p:sp>
      <p:sp>
        <p:nvSpPr>
          <p:cNvPr id="214" name="Text Box 45"/>
          <p:cNvSpPr txBox="1">
            <a:spLocks noChangeArrowheads="1"/>
          </p:cNvSpPr>
          <p:nvPr/>
        </p:nvSpPr>
        <p:spPr bwMode="auto">
          <a:xfrm>
            <a:off x="4878589" y="4385504"/>
            <a:ext cx="1421603" cy="46448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dirty="0" smtClean="0">
                <a:latin typeface="+mn-lt"/>
              </a:rPr>
              <a:t>Állattenyésztési Ig.</a:t>
            </a:r>
            <a:endParaRPr lang="hu-HU" sz="1200" dirty="0">
              <a:latin typeface="+mn-lt"/>
            </a:endParaRPr>
          </a:p>
        </p:txBody>
      </p:sp>
      <p:sp>
        <p:nvSpPr>
          <p:cNvPr id="215" name="Text Box 45"/>
          <p:cNvSpPr txBox="1">
            <a:spLocks noChangeArrowheads="1"/>
          </p:cNvSpPr>
          <p:nvPr/>
        </p:nvSpPr>
        <p:spPr bwMode="auto">
          <a:xfrm>
            <a:off x="4881161" y="4980741"/>
            <a:ext cx="1419031" cy="46448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dirty="0" smtClean="0">
                <a:latin typeface="+mn-lt"/>
              </a:rPr>
              <a:t>Növénytermesztési és Kertészeti Ig.</a:t>
            </a:r>
            <a:endParaRPr lang="hu-HU" sz="1200" dirty="0">
              <a:latin typeface="+mn-lt"/>
            </a:endParaRPr>
          </a:p>
        </p:txBody>
      </p:sp>
      <p:cxnSp>
        <p:nvCxnSpPr>
          <p:cNvPr id="216" name="Szögletes összekötő 215"/>
          <p:cNvCxnSpPr>
            <a:stCxn id="192" idx="2"/>
            <a:endCxn id="213" idx="0"/>
          </p:cNvCxnSpPr>
          <p:nvPr/>
        </p:nvCxnSpPr>
        <p:spPr>
          <a:xfrm rot="16200000" flipH="1">
            <a:off x="4040821" y="2408421"/>
            <a:ext cx="1624797" cy="952279"/>
          </a:xfrm>
          <a:prstGeom prst="bentConnector3">
            <a:avLst>
              <a:gd name="adj1" fmla="val 81265"/>
            </a:avLst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7" name="Szögletes összekötő 216"/>
          <p:cNvCxnSpPr>
            <a:stCxn id="192" idx="2"/>
            <a:endCxn id="191" idx="0"/>
          </p:cNvCxnSpPr>
          <p:nvPr/>
        </p:nvCxnSpPr>
        <p:spPr>
          <a:xfrm rot="16200000" flipH="1">
            <a:off x="5236465" y="1212778"/>
            <a:ext cx="1644502" cy="3363272"/>
          </a:xfrm>
          <a:prstGeom prst="bentConnector3">
            <a:avLst>
              <a:gd name="adj1" fmla="val 80891"/>
            </a:avLst>
          </a:prstGeom>
          <a:ln w="28575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8" name="Szögletes összekötő 440"/>
          <p:cNvCxnSpPr>
            <a:stCxn id="214" idx="1"/>
          </p:cNvCxnSpPr>
          <p:nvPr/>
        </p:nvCxnSpPr>
        <p:spPr>
          <a:xfrm rot="10800000">
            <a:off x="4653287" y="4288094"/>
            <a:ext cx="225302" cy="329653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9" name="Szögletes összekötő 443"/>
          <p:cNvCxnSpPr>
            <a:stCxn id="215" idx="1"/>
          </p:cNvCxnSpPr>
          <p:nvPr/>
        </p:nvCxnSpPr>
        <p:spPr>
          <a:xfrm rot="10800000">
            <a:off x="4653287" y="4288089"/>
            <a:ext cx="227874" cy="924894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0" name="Szögletes összekötő 565"/>
          <p:cNvCxnSpPr>
            <a:stCxn id="187" idx="1"/>
          </p:cNvCxnSpPr>
          <p:nvPr/>
        </p:nvCxnSpPr>
        <p:spPr>
          <a:xfrm rot="10800000">
            <a:off x="6732241" y="4227443"/>
            <a:ext cx="184734" cy="1119632"/>
          </a:xfrm>
          <a:prstGeom prst="bentConnector2">
            <a:avLst/>
          </a:prstGeom>
          <a:ln w="28575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1" name="Szögletes összekötő 575"/>
          <p:cNvCxnSpPr>
            <a:stCxn id="189" idx="1"/>
          </p:cNvCxnSpPr>
          <p:nvPr/>
        </p:nvCxnSpPr>
        <p:spPr>
          <a:xfrm rot="10800000">
            <a:off x="6732241" y="4227444"/>
            <a:ext cx="184734" cy="1669729"/>
          </a:xfrm>
          <a:prstGeom prst="bentConnector2">
            <a:avLst/>
          </a:prstGeom>
          <a:ln w="28575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2" name="Szögletes összekötő 561"/>
          <p:cNvCxnSpPr>
            <a:stCxn id="188" idx="1"/>
          </p:cNvCxnSpPr>
          <p:nvPr/>
        </p:nvCxnSpPr>
        <p:spPr>
          <a:xfrm rot="10800000">
            <a:off x="6732241" y="4256880"/>
            <a:ext cx="178389" cy="434064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3" name="Text Box 45"/>
          <p:cNvSpPr txBox="1">
            <a:spLocks noChangeArrowheads="1"/>
          </p:cNvSpPr>
          <p:nvPr/>
        </p:nvSpPr>
        <p:spPr bwMode="auto">
          <a:xfrm>
            <a:off x="2349196" y="3696958"/>
            <a:ext cx="1850275" cy="5961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latin typeface="+mn-lt"/>
              </a:rPr>
              <a:t>Gazdasági </a:t>
            </a:r>
            <a:r>
              <a:rPr lang="hu-HU" sz="1200" b="1" dirty="0" smtClean="0">
                <a:latin typeface="+mn-lt"/>
              </a:rPr>
              <a:t>Elnökhelyettes</a:t>
            </a:r>
            <a:endParaRPr lang="hu-HU" sz="1200" b="1" dirty="0">
              <a:latin typeface="+mn-lt"/>
            </a:endParaRPr>
          </a:p>
        </p:txBody>
      </p:sp>
      <p:sp>
        <p:nvSpPr>
          <p:cNvPr id="224" name="Text Box 31"/>
          <p:cNvSpPr txBox="1">
            <a:spLocks noChangeArrowheads="1"/>
          </p:cNvSpPr>
          <p:nvPr/>
        </p:nvSpPr>
        <p:spPr bwMode="auto">
          <a:xfrm>
            <a:off x="2888598" y="2852936"/>
            <a:ext cx="1329433" cy="3933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>
                <a:latin typeface="+mn-lt"/>
              </a:rPr>
              <a:t>Élelmiszerbiztonsági Kockázatértékelési </a:t>
            </a:r>
            <a:r>
              <a:rPr lang="hu-HU" sz="1000" dirty="0" smtClean="0">
                <a:latin typeface="+mn-lt"/>
              </a:rPr>
              <a:t>Ig</a:t>
            </a:r>
            <a:r>
              <a:rPr lang="hu-HU" sz="1000" dirty="0">
                <a:latin typeface="+mn-lt"/>
              </a:rPr>
              <a:t>.</a:t>
            </a:r>
          </a:p>
        </p:txBody>
      </p:sp>
      <p:cxnSp>
        <p:nvCxnSpPr>
          <p:cNvPr id="225" name="Szögletes összekötő 226"/>
          <p:cNvCxnSpPr>
            <a:stCxn id="192" idx="2"/>
            <a:endCxn id="195" idx="1"/>
          </p:cNvCxnSpPr>
          <p:nvPr/>
        </p:nvCxnSpPr>
        <p:spPr>
          <a:xfrm rot="16200000" flipH="1">
            <a:off x="3949814" y="2499429"/>
            <a:ext cx="977444" cy="122912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zögletes összekötő 236"/>
          <p:cNvCxnSpPr>
            <a:stCxn id="192" idx="2"/>
            <a:endCxn id="196" idx="1"/>
          </p:cNvCxnSpPr>
          <p:nvPr/>
        </p:nvCxnSpPr>
        <p:spPr>
          <a:xfrm rot="16200000" flipH="1">
            <a:off x="4178130" y="2271113"/>
            <a:ext cx="520812" cy="122912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zögletes összekötő 239"/>
          <p:cNvCxnSpPr>
            <a:stCxn id="192" idx="2"/>
            <a:endCxn id="224" idx="3"/>
          </p:cNvCxnSpPr>
          <p:nvPr/>
        </p:nvCxnSpPr>
        <p:spPr>
          <a:xfrm rot="5400000">
            <a:off x="3808834" y="2481361"/>
            <a:ext cx="977444" cy="15904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 Box 31"/>
          <p:cNvSpPr txBox="1">
            <a:spLocks noChangeArrowheads="1"/>
          </p:cNvSpPr>
          <p:nvPr/>
        </p:nvSpPr>
        <p:spPr bwMode="auto">
          <a:xfrm>
            <a:off x="2880897" y="2420888"/>
            <a:ext cx="1337134" cy="3604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 smtClean="0">
                <a:latin typeface="+mn-lt"/>
              </a:rPr>
              <a:t>Humán politikai Ig.</a:t>
            </a:r>
            <a:endParaRPr lang="hu-HU" sz="1000" dirty="0">
              <a:latin typeface="+mn-lt"/>
            </a:endParaRPr>
          </a:p>
        </p:txBody>
      </p:sp>
      <p:sp>
        <p:nvSpPr>
          <p:cNvPr id="229" name="Text Box 31"/>
          <p:cNvSpPr txBox="1">
            <a:spLocks noChangeArrowheads="1"/>
          </p:cNvSpPr>
          <p:nvPr/>
        </p:nvSpPr>
        <p:spPr bwMode="auto">
          <a:xfrm>
            <a:off x="2894662" y="2132856"/>
            <a:ext cx="1337134" cy="22414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tIns="36000" rIns="36000" bIns="3600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000" dirty="0" smtClean="0"/>
              <a:t>Elnöki titkárság</a:t>
            </a:r>
            <a:endParaRPr lang="hu-HU" sz="1000" dirty="0">
              <a:latin typeface="+mn-lt"/>
            </a:endParaRPr>
          </a:p>
        </p:txBody>
      </p:sp>
      <p:cxnSp>
        <p:nvCxnSpPr>
          <p:cNvPr id="230" name="Szögletes összekötő 328"/>
          <p:cNvCxnSpPr>
            <a:stCxn id="192" idx="2"/>
            <a:endCxn id="228" idx="3"/>
          </p:cNvCxnSpPr>
          <p:nvPr/>
        </p:nvCxnSpPr>
        <p:spPr>
          <a:xfrm rot="5400000">
            <a:off x="4033091" y="2257104"/>
            <a:ext cx="528931" cy="15904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zögletes összekötő 331"/>
          <p:cNvCxnSpPr>
            <a:stCxn id="192" idx="2"/>
            <a:endCxn id="229" idx="3"/>
          </p:cNvCxnSpPr>
          <p:nvPr/>
        </p:nvCxnSpPr>
        <p:spPr>
          <a:xfrm rot="5400000">
            <a:off x="4218056" y="2085903"/>
            <a:ext cx="172765" cy="145284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zögletes összekötő 336"/>
          <p:cNvCxnSpPr>
            <a:stCxn id="192" idx="2"/>
            <a:endCxn id="206" idx="1"/>
          </p:cNvCxnSpPr>
          <p:nvPr/>
        </p:nvCxnSpPr>
        <p:spPr>
          <a:xfrm rot="16200000" flipH="1">
            <a:off x="4352154" y="2097089"/>
            <a:ext cx="172765" cy="122912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zögletes összekötő 232"/>
          <p:cNvCxnSpPr>
            <a:stCxn id="193" idx="2"/>
          </p:cNvCxnSpPr>
          <p:nvPr/>
        </p:nvCxnSpPr>
        <p:spPr>
          <a:xfrm rot="16200000" flipH="1">
            <a:off x="4309559" y="1096534"/>
            <a:ext cx="200438" cy="1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 Box 28"/>
          <p:cNvSpPr txBox="1">
            <a:spLocks noChangeArrowheads="1"/>
          </p:cNvSpPr>
          <p:nvPr/>
        </p:nvSpPr>
        <p:spPr bwMode="auto">
          <a:xfrm>
            <a:off x="6916975" y="4359960"/>
            <a:ext cx="1981852" cy="661969"/>
          </a:xfrm>
          <a:prstGeom prst="roundRect">
            <a:avLst/>
          </a:prstGeom>
          <a:noFill/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spcBef>
                <a:spcPct val="50000"/>
              </a:spcBef>
            </a:pPr>
            <a:endParaRPr lang="hu-HU" sz="1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193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Megoldás a természetes ellenség </a:t>
            </a:r>
            <a:endParaRPr lang="hu-HU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73829" y="1700213"/>
            <a:ext cx="658523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30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215206" y="1857364"/>
            <a:ext cx="1735164" cy="167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1272" y="3714752"/>
            <a:ext cx="1892728" cy="181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285720" y="3500438"/>
            <a:ext cx="1264068" cy="209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1714480" y="1268760"/>
            <a:ext cx="1439590" cy="107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3500430" y="1268760"/>
            <a:ext cx="1724772" cy="118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214282" y="1357298"/>
            <a:ext cx="1000132" cy="160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hu-HU" b="1" smtClean="0"/>
              <a:t>Miért a</a:t>
            </a:r>
            <a:r>
              <a:rPr lang="hu-HU" b="1" i="1" smtClean="0"/>
              <a:t>Torymus sinensis</a:t>
            </a:r>
            <a:r>
              <a:rPr lang="hu-HU" b="1" smtClean="0"/>
              <a:t>?</a:t>
            </a:r>
          </a:p>
        </p:txBody>
      </p:sp>
      <p:sp>
        <p:nvSpPr>
          <p:cNvPr id="1331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Specialista parazitoid faj - monofág</a:t>
            </a:r>
          </a:p>
          <a:p>
            <a:r>
              <a:rPr lang="hu-HU" smtClean="0"/>
              <a:t>Más gazda nem ismert</a:t>
            </a:r>
          </a:p>
          <a:p>
            <a:r>
              <a:rPr lang="hu-HU" smtClean="0"/>
              <a:t>Életciklusa szinkronban van a DK életciklusával</a:t>
            </a:r>
            <a:endParaRPr lang="hu-HU" i="1" smtClean="0"/>
          </a:p>
          <a:p>
            <a:r>
              <a:rPr lang="hu-HU" smtClean="0"/>
              <a:t>Nincs vagy minimális potenciális hatás az ökoszisztémákra</a:t>
            </a:r>
          </a:p>
          <a:p>
            <a:r>
              <a:rPr lang="hu-HU" smtClean="0"/>
              <a:t>Pozitív eredmények Japánból (1982); Olaszországból (2003-tól), Franciaországból (2011-től) – 50-90% effektivitás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-396875" y="0"/>
            <a:ext cx="8229600" cy="1143000"/>
          </a:xfrm>
        </p:spPr>
        <p:txBody>
          <a:bodyPr/>
          <a:lstStyle/>
          <a:p>
            <a:r>
              <a:rPr lang="hu-HU" smtClean="0"/>
              <a:t>TS betelepítési eredmények: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395288" y="1341438"/>
          <a:ext cx="7992888" cy="4713675"/>
        </p:xfrm>
        <a:graphic>
          <a:graphicData uri="http://schemas.openxmlformats.org/drawingml/2006/table">
            <a:tbl>
              <a:tblPr/>
              <a:tblGrid>
                <a:gridCol w="2914360"/>
                <a:gridCol w="1189936"/>
                <a:gridCol w="1224296"/>
                <a:gridCol w="849889"/>
                <a:gridCol w="873934"/>
                <a:gridCol w="940473"/>
              </a:tblGrid>
              <a:tr h="78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u-H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Ősz DK kamra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TS lárvák száma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Kamra/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gubacs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Gubacs TS </a:t>
                      </a:r>
                      <a:r>
                        <a:rPr lang="hu-HU" sz="1800" b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lárv</a:t>
                      </a:r>
                      <a:r>
                        <a:rPr lang="hu-HU" sz="1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0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Paras</a:t>
                      </a:r>
                      <a:r>
                        <a:rPr lang="hu-HU" sz="1800" b="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. ráta</a:t>
                      </a:r>
                      <a:endParaRPr lang="hu-H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Dobri 1 (TS)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3,6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93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68,4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Dobri 2 (TS)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240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218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90,8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Dobri 3 (TS nélkül)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2,8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98,2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80,6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Dobri, száraz anyag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290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67,6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Tornyiszentmiklós (TS) 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360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3,6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98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73,9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Tornyiszentmiklós (kilátónál)(TS)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227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2,3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88,5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Tornyiszentmiklós (TS nélkül)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241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157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65,1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HUNGARY, Iharosberény 2015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 1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347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3,5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37,2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 2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91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2,3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40,4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 3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66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2,3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29,2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 4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194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132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1,9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81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68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 16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222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70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</a:t>
                      </a:r>
                      <a:r>
                        <a:rPr lang="hu-HU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44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31,5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Iharosberény, száraz gubacsok</a:t>
                      </a:r>
                      <a:endParaRPr lang="hu-H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253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91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2,5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53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35,9</a:t>
                      </a:r>
                      <a:endParaRPr lang="hu-H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7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285720" y="1214422"/>
            <a:ext cx="4786346" cy="42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hu-HU" b="1" dirty="0"/>
              <a:t>Jogszabályi státusz: 7/2001 </a:t>
            </a:r>
            <a:r>
              <a:rPr lang="hu-HU" b="1" dirty="0" smtClean="0"/>
              <a:t>1A/I</a:t>
            </a:r>
            <a:endParaRPr lang="hu-HU" dirty="0"/>
          </a:p>
          <a:p>
            <a:pPr>
              <a:lnSpc>
                <a:spcPct val="90000"/>
              </a:lnSpc>
            </a:pPr>
            <a:endParaRPr lang="hu-HU" b="1" dirty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hu-HU" b="1" dirty="0" smtClean="0">
                <a:cs typeface="Arial" pitchFamily="34" charset="0"/>
              </a:rPr>
              <a:t>Elterjedése:</a:t>
            </a:r>
          </a:p>
          <a:p>
            <a:pPr lvl="1">
              <a:lnSpc>
                <a:spcPct val="90000"/>
              </a:lnSpc>
            </a:pPr>
            <a:r>
              <a:rPr lang="hu-HU" b="1" dirty="0" smtClean="0">
                <a:cs typeface="Arial" pitchFamily="34" charset="0"/>
              </a:rPr>
              <a:t>É-Amerika</a:t>
            </a:r>
            <a:endParaRPr lang="hu-HU" b="1" dirty="0">
              <a:cs typeface="Arial" pitchFamily="34" charset="0"/>
            </a:endParaRPr>
          </a:p>
          <a:p>
            <a:pPr lvl="2">
              <a:lnSpc>
                <a:spcPct val="90000"/>
              </a:lnSpc>
              <a:buFontTx/>
              <a:buChar char="-"/>
            </a:pPr>
            <a:r>
              <a:rPr lang="hu-HU" dirty="0"/>
              <a:t>Kanada</a:t>
            </a:r>
          </a:p>
          <a:p>
            <a:pPr lvl="2">
              <a:lnSpc>
                <a:spcPct val="90000"/>
              </a:lnSpc>
              <a:buFontTx/>
              <a:buChar char="-"/>
            </a:pPr>
            <a:r>
              <a:rPr lang="hu-HU" dirty="0"/>
              <a:t>USA</a:t>
            </a:r>
          </a:p>
          <a:p>
            <a:pPr lvl="1">
              <a:lnSpc>
                <a:spcPct val="90000"/>
              </a:lnSpc>
            </a:pPr>
            <a:endParaRPr lang="hu-HU" sz="900" b="1" dirty="0">
              <a:cs typeface="Arial" pitchFamily="34" charset="0"/>
            </a:endParaRPr>
          </a:p>
          <a:p>
            <a:pPr lvl="1">
              <a:lnSpc>
                <a:spcPct val="90000"/>
              </a:lnSpc>
            </a:pPr>
            <a:r>
              <a:rPr lang="hu-HU" b="1" dirty="0">
                <a:cs typeface="Arial" pitchFamily="34" charset="0"/>
              </a:rPr>
              <a:t>Európa: 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/>
              <a:t>Svájc 			1983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Németország 	</a:t>
            </a:r>
            <a:r>
              <a:rPr lang="en-US" dirty="0" smtClean="0"/>
              <a:t>	</a:t>
            </a:r>
            <a:r>
              <a:rPr lang="hu-HU" dirty="0" smtClean="0"/>
              <a:t>1993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Szlovénia</a:t>
            </a:r>
            <a:r>
              <a:rPr lang="en-US" dirty="0" smtClean="0"/>
              <a:t>	</a:t>
            </a:r>
            <a:r>
              <a:rPr lang="hu-HU" dirty="0" smtClean="0"/>
              <a:t>	1997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É-Olaszország </a:t>
            </a:r>
            <a:r>
              <a:rPr lang="hu-HU" dirty="0"/>
              <a:t>		</a:t>
            </a:r>
            <a:r>
              <a:rPr lang="hu-HU" dirty="0" smtClean="0"/>
              <a:t>1998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Horvátország		2003</a:t>
            </a:r>
            <a:endParaRPr lang="hu-HU" dirty="0"/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Franciaország		2007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dirty="0" smtClean="0"/>
              <a:t>Ausztria</a:t>
            </a:r>
            <a:r>
              <a:rPr lang="hu-HU" dirty="0"/>
              <a:t>	</a:t>
            </a:r>
            <a:r>
              <a:rPr lang="hu-HU" dirty="0" smtClean="0"/>
              <a:t>		2008</a:t>
            </a:r>
          </a:p>
          <a:p>
            <a:pPr lvl="2">
              <a:lnSpc>
                <a:spcPct val="90000"/>
              </a:lnSpc>
              <a:spcBef>
                <a:spcPct val="15000"/>
              </a:spcBef>
              <a:buFontTx/>
              <a:buChar char="-"/>
            </a:pPr>
            <a:r>
              <a:rPr lang="hu-HU" b="1" dirty="0" smtClean="0"/>
              <a:t>Magyarország		2012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364088" y="4221088"/>
            <a:ext cx="371475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168352" cy="277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Csoportba foglalás 24"/>
          <p:cNvGrpSpPr/>
          <p:nvPr/>
        </p:nvGrpSpPr>
        <p:grpSpPr>
          <a:xfrm>
            <a:off x="35496" y="5733256"/>
            <a:ext cx="6084168" cy="1080120"/>
            <a:chOff x="285633" y="1628800"/>
            <a:chExt cx="8858367" cy="1605996"/>
          </a:xfrm>
        </p:grpSpPr>
        <p:sp>
          <p:nvSpPr>
            <p:cNvPr id="26" name="Szabadkézi sokszög 25"/>
            <p:cNvSpPr/>
            <p:nvPr/>
          </p:nvSpPr>
          <p:spPr>
            <a:xfrm>
              <a:off x="285633" y="1628800"/>
              <a:ext cx="8858367" cy="1605996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27" name="Szabadkézi sokszög 26"/>
            <p:cNvSpPr/>
            <p:nvPr/>
          </p:nvSpPr>
          <p:spPr>
            <a:xfrm>
              <a:off x="1178348" y="1922475"/>
              <a:ext cx="5472608" cy="1080120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960843 w 5400613"/>
                <a:gd name="connsiteY3" fmla="*/ 71444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290776" y="86882"/>
                    <a:pt x="2700306" y="43441"/>
                  </a:cubicBezTo>
                  <a:cubicBezTo>
                    <a:pt x="3109836" y="0"/>
                    <a:pt x="3723840" y="52863"/>
                    <a:pt x="3960843" y="71444"/>
                  </a:cubicBezTo>
                  <a:cubicBezTo>
                    <a:pt x="5126930" y="162865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28" name="Szabadkézi sokszög 27"/>
            <p:cNvSpPr/>
            <p:nvPr/>
          </p:nvSpPr>
          <p:spPr>
            <a:xfrm>
              <a:off x="2448272" y="1997095"/>
              <a:ext cx="2712296" cy="853504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29" name="Ellipszis 28"/>
            <p:cNvSpPr/>
            <p:nvPr/>
          </p:nvSpPr>
          <p:spPr>
            <a:xfrm>
              <a:off x="2808312" y="2346543"/>
              <a:ext cx="66194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6552728" y="1986503"/>
              <a:ext cx="439118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3. </a:t>
              </a: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5004048" y="2099407"/>
              <a:ext cx="418819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2.</a:t>
              </a: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3347864" y="2108699"/>
              <a:ext cx="426607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1.</a:t>
              </a:r>
            </a:p>
          </p:txBody>
        </p:sp>
        <p:sp>
          <p:nvSpPr>
            <p:cNvPr id="33" name="Téglalap 32"/>
            <p:cNvSpPr/>
            <p:nvPr/>
          </p:nvSpPr>
          <p:spPr>
            <a:xfrm>
              <a:off x="3607240" y="2114796"/>
              <a:ext cx="1296144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Felszámolás </a:t>
              </a:r>
            </a:p>
          </p:txBody>
        </p:sp>
        <p:sp>
          <p:nvSpPr>
            <p:cNvPr id="34" name="Téglalap 33"/>
            <p:cNvSpPr/>
            <p:nvPr/>
          </p:nvSpPr>
          <p:spPr>
            <a:xfrm>
              <a:off x="5178876" y="2108699"/>
              <a:ext cx="1428760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Visszaszorítás</a:t>
              </a:r>
            </a:p>
          </p:txBody>
        </p:sp>
        <p:sp>
          <p:nvSpPr>
            <p:cNvPr id="35" name="Téglalap 34"/>
            <p:cNvSpPr/>
            <p:nvPr/>
          </p:nvSpPr>
          <p:spPr>
            <a:xfrm>
              <a:off x="6768752" y="1920336"/>
              <a:ext cx="1440160" cy="68643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u="sng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Hosszú távú védekezés</a:t>
              </a:r>
            </a:p>
          </p:txBody>
        </p:sp>
      </p:grpSp>
      <p:sp>
        <p:nvSpPr>
          <p:cNvPr id="37" name="Szövegdoboz 36"/>
          <p:cNvSpPr txBox="1"/>
          <p:nvPr/>
        </p:nvSpPr>
        <p:spPr>
          <a:xfrm>
            <a:off x="2411760" y="1700808"/>
            <a:ext cx="252028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b="1" dirty="0" smtClean="0"/>
              <a:t>Tápnövény:</a:t>
            </a:r>
            <a:r>
              <a:rPr lang="hu-HU" dirty="0" smtClean="0"/>
              <a:t> </a:t>
            </a:r>
            <a:r>
              <a:rPr lang="hu-HU" i="1" dirty="0" err="1" smtClean="0"/>
              <a:t>Juglans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b="1" dirty="0" smtClean="0">
                <a:solidFill>
                  <a:srgbClr val="2B100F"/>
                </a:solidFill>
              </a:rPr>
              <a:t>50% </a:t>
            </a:r>
            <a:r>
              <a:rPr lang="hu-HU" b="1" dirty="0" err="1" smtClean="0">
                <a:solidFill>
                  <a:srgbClr val="2B100F"/>
                </a:solidFill>
              </a:rPr>
              <a:t>-os</a:t>
            </a:r>
            <a:r>
              <a:rPr lang="hu-HU" b="1" dirty="0" smtClean="0">
                <a:solidFill>
                  <a:srgbClr val="2B100F"/>
                </a:solidFill>
              </a:rPr>
              <a:t> kárt okozhat</a:t>
            </a:r>
          </a:p>
          <a:p>
            <a:endParaRPr lang="hu-HU" dirty="0"/>
          </a:p>
        </p:txBody>
      </p:sp>
      <p:sp>
        <p:nvSpPr>
          <p:cNvPr id="21" name="Cím 20"/>
          <p:cNvSpPr>
            <a:spLocks noGrp="1"/>
          </p:cNvSpPr>
          <p:nvPr>
            <p:ph type="title"/>
          </p:nvPr>
        </p:nvSpPr>
        <p:spPr>
          <a:xfrm>
            <a:off x="-36512" y="-27384"/>
            <a:ext cx="6997283" cy="993980"/>
          </a:xfrm>
        </p:spPr>
        <p:txBody>
          <a:bodyPr/>
          <a:lstStyle/>
          <a:p>
            <a:r>
              <a:rPr lang="hu-HU" sz="2800" i="1" dirty="0" err="1" smtClean="0"/>
              <a:t>Rhagoletis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completa</a:t>
            </a:r>
            <a:r>
              <a:rPr lang="hu-HU" sz="2800" i="1" dirty="0" smtClean="0"/>
              <a:t> </a:t>
            </a:r>
            <a:br>
              <a:rPr lang="hu-HU" sz="2800" i="1" dirty="0" smtClean="0"/>
            </a:br>
            <a:r>
              <a:rPr lang="hu-HU" sz="2800" i="1" dirty="0" smtClean="0"/>
              <a:t> </a:t>
            </a:r>
            <a:r>
              <a:rPr lang="hu-HU" sz="2800" dirty="0" smtClean="0"/>
              <a:t>Dióburok légy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zövegdoboz 1"/>
          <p:cNvSpPr txBox="1">
            <a:spLocks noChangeArrowheads="1"/>
          </p:cNvSpPr>
          <p:nvPr/>
        </p:nvSpPr>
        <p:spPr bwMode="auto">
          <a:xfrm>
            <a:off x="107504" y="673878"/>
            <a:ext cx="6048672" cy="217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r>
              <a:rPr lang="hu-HU" sz="2400" b="1" dirty="0">
                <a:solidFill>
                  <a:prstClr val="black"/>
                </a:solidFill>
                <a:latin typeface="Calibri"/>
                <a:cs typeface="+mn-cs"/>
              </a:rPr>
              <a:t>Felderítés: </a:t>
            </a:r>
            <a:r>
              <a:rPr lang="hu-HU" sz="2400" dirty="0">
                <a:solidFill>
                  <a:prstClr val="black"/>
                </a:solidFill>
                <a:latin typeface="Calibri"/>
                <a:cs typeface="+mn-cs"/>
              </a:rPr>
              <a:t>2007-től 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csapdák kihelyezésével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Első észlelés és kimutatás: 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2011. október, Kőszeg (Nyugat-magyarországi Egyetem)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Hatósági kimutatás: 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2012. július, Kőszeg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endParaRPr lang="hu-HU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5539" name="Picture 3" descr="PICT0041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4067944" y="2708920"/>
            <a:ext cx="4752528" cy="324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23528" y="3429000"/>
            <a:ext cx="3597275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35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0983" y="-27384"/>
            <a:ext cx="9246187" cy="652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395536" y="40065"/>
            <a:ext cx="8496944" cy="10846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Rhagoletis</a:t>
            </a:r>
            <a:r>
              <a:rPr lang="hu-HU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hu-HU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completa</a:t>
            </a:r>
            <a:r>
              <a:rPr lang="hu-HU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latin typeface="Calibri"/>
                <a:cs typeface="+mn-cs"/>
              </a:rPr>
              <a:t> előfordulása 2012-ben Magyarországon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 smtClean="0">
                <a:solidFill>
                  <a:prstClr val="black"/>
                </a:solidFill>
                <a:latin typeface="Calibri"/>
                <a:cs typeface="+mn-cs"/>
              </a:rPr>
              <a:t> a csapdázási eredmények alapján</a:t>
            </a:r>
          </a:p>
        </p:txBody>
      </p:sp>
      <p:sp>
        <p:nvSpPr>
          <p:cNvPr id="3" name="Ellipszis 2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572000" y="4365104"/>
            <a:ext cx="1080120" cy="2160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300" b="1" dirty="0" smtClean="0">
                <a:solidFill>
                  <a:prstClr val="black"/>
                </a:solidFill>
                <a:latin typeface="Calibri"/>
                <a:cs typeface="+mn-cs"/>
              </a:rPr>
              <a:t>Lengyeltóti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804248" y="4005064"/>
            <a:ext cx="792088" cy="216024"/>
            <a:chOff x="6804248" y="4005064"/>
            <a:chExt cx="792088" cy="216024"/>
          </a:xfrm>
        </p:grpSpPr>
        <p:sp>
          <p:nvSpPr>
            <p:cNvPr id="8" name="Ellipszis 7"/>
            <p:cNvSpPr/>
            <p:nvPr/>
          </p:nvSpPr>
          <p:spPr>
            <a:xfrm>
              <a:off x="6804248" y="4050555"/>
              <a:ext cx="144016" cy="14401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948264" y="4005064"/>
              <a:ext cx="648072" cy="21602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400" b="1" dirty="0" smtClean="0">
                  <a:solidFill>
                    <a:prstClr val="black"/>
                  </a:solidFill>
                  <a:latin typeface="Calibri"/>
                  <a:cs typeface="+mn-cs"/>
                </a:rPr>
                <a:t>2013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6804248" y="4293096"/>
            <a:ext cx="792088" cy="216024"/>
            <a:chOff x="6804248" y="4293096"/>
            <a:chExt cx="792088" cy="216024"/>
          </a:xfrm>
        </p:grpSpPr>
        <p:sp>
          <p:nvSpPr>
            <p:cNvPr id="10" name="Ellipszis 9"/>
            <p:cNvSpPr/>
            <p:nvPr/>
          </p:nvSpPr>
          <p:spPr>
            <a:xfrm>
              <a:off x="6804248" y="4338587"/>
              <a:ext cx="144016" cy="144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6948264" y="4293096"/>
              <a:ext cx="648072" cy="21602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400" b="1" dirty="0" smtClean="0">
                  <a:solidFill>
                    <a:prstClr val="black"/>
                  </a:solidFill>
                  <a:latin typeface="Calibri"/>
                  <a:cs typeface="+mn-cs"/>
                </a:rPr>
                <a:t>2012</a:t>
              </a:r>
            </a:p>
          </p:txBody>
        </p:sp>
      </p:grpSp>
      <p:sp>
        <p:nvSpPr>
          <p:cNvPr id="14" name="Ellipszis 13"/>
          <p:cNvSpPr/>
          <p:nvPr/>
        </p:nvSpPr>
        <p:spPr>
          <a:xfrm>
            <a:off x="4427984" y="465363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499992" y="4587156"/>
            <a:ext cx="757436" cy="2160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300" b="1" dirty="0" smtClean="0">
                <a:solidFill>
                  <a:prstClr val="black"/>
                </a:solidFill>
                <a:latin typeface="Calibri"/>
                <a:cs typeface="+mn-cs"/>
              </a:rPr>
              <a:t>Segesd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670328" y="5341404"/>
            <a:ext cx="1152128" cy="6396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300" b="1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-59408" y="6381328"/>
            <a:ext cx="9203408" cy="47667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300" b="1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4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36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lum/>
          </a:blip>
          <a:srcRect/>
          <a:stretch>
            <a:fillRect/>
          </a:stretch>
        </p:blipFill>
        <p:spPr bwMode="auto">
          <a:xfrm>
            <a:off x="5292080" y="2132856"/>
            <a:ext cx="3318441" cy="222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251520" y="26064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dióburok-gabonalégy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i="1" dirty="0" err="1" smtClean="0">
                <a:solidFill>
                  <a:prstClr val="black"/>
                </a:solidFill>
                <a:latin typeface="Calibri"/>
                <a:cs typeface="+mn-cs"/>
              </a:rPr>
              <a:t>Polyodaspis</a:t>
            </a:r>
            <a:r>
              <a:rPr lang="hu-HU" sz="2400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sz="2400" i="1" dirty="0" err="1" smtClean="0">
                <a:solidFill>
                  <a:prstClr val="black"/>
                </a:solidFill>
                <a:latin typeface="Calibri"/>
                <a:cs typeface="+mn-cs"/>
              </a:rPr>
              <a:t>ruficonis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endParaRPr lang="hu-HU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196" name="Picture 4" descr="http://farm6.staticflickr.com/5211/5385428434_65e7ab5c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48880"/>
            <a:ext cx="2918128" cy="227614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25144"/>
            <a:ext cx="2376264" cy="17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http://aramel.free.fr/Rhagoletis-completa-pu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509120"/>
            <a:ext cx="2915816" cy="2177217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4139952" y="26064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  <a:latin typeface="Calibri"/>
              </a:rPr>
              <a:t> dióburok-légy </a:t>
            </a:r>
            <a:r>
              <a:rPr lang="hu-HU" sz="2400" i="1" dirty="0" err="1" smtClean="0">
                <a:solidFill>
                  <a:prstClr val="black"/>
                </a:solidFill>
                <a:latin typeface="Calibri"/>
              </a:rPr>
              <a:t>Rhagoletis</a:t>
            </a:r>
            <a:r>
              <a:rPr lang="hu-HU" sz="2400" i="1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hu-HU" sz="2400" i="1" dirty="0" err="1" smtClean="0">
                <a:solidFill>
                  <a:prstClr val="black"/>
                </a:solidFill>
                <a:latin typeface="Calibri"/>
              </a:rPr>
              <a:t>completa</a:t>
            </a:r>
            <a:r>
              <a:rPr lang="hu-HU" sz="2400" i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79512" y="148478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Kártételük és lárváik igen </a:t>
            </a:r>
            <a:r>
              <a:rPr lang="hu-HU" sz="2000" b="1" u="sng" dirty="0" smtClean="0">
                <a:solidFill>
                  <a:prstClr val="black"/>
                </a:solidFill>
                <a:latin typeface="Calibri"/>
              </a:rPr>
              <a:t>hasonlók</a:t>
            </a:r>
            <a:r>
              <a:rPr lang="hu-HU" sz="2000" b="1" dirty="0" smtClean="0">
                <a:solidFill>
                  <a:prstClr val="black"/>
                </a:solidFill>
                <a:latin typeface="Calibri"/>
              </a:rPr>
              <a:t> ,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 de az imágók és a bábok alapján könnyen megkülönböztethetők</a:t>
            </a:r>
            <a:endParaRPr lang="hu-H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12104" t="23625" r="12888" b="23220"/>
          <a:stretch>
            <a:fillRect/>
          </a:stretch>
        </p:blipFill>
        <p:spPr bwMode="auto">
          <a:xfrm>
            <a:off x="0" y="908720"/>
            <a:ext cx="91450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948264" y="566124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Fotó: Bodor János</a:t>
            </a:r>
            <a:endParaRPr lang="hu-H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Hatósági javaslataink a dióburok légy elleni védekezéshez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8163" indent="-355600">
              <a:spcBef>
                <a:spcPts val="1800"/>
              </a:spcBef>
            </a:pPr>
            <a:r>
              <a:rPr lang="hu-HU" b="0" dirty="0" smtClean="0"/>
              <a:t>sárga ragacsos illatcsalétekkel kiegészített </a:t>
            </a:r>
            <a:r>
              <a:rPr lang="hu-HU" dirty="0" smtClean="0"/>
              <a:t>csapdák</a:t>
            </a:r>
            <a:r>
              <a:rPr lang="hu-HU" b="0" dirty="0" smtClean="0"/>
              <a:t> kihelyezése</a:t>
            </a:r>
          </a:p>
          <a:p>
            <a:pPr marL="538163" indent="-355600">
              <a:spcBef>
                <a:spcPts val="1800"/>
              </a:spcBef>
            </a:pPr>
            <a:r>
              <a:rPr lang="hu-HU" b="0" dirty="0" smtClean="0"/>
              <a:t>a talaj </a:t>
            </a:r>
            <a:r>
              <a:rPr lang="hu-HU" dirty="0" smtClean="0"/>
              <a:t>fóliatakarása</a:t>
            </a:r>
            <a:r>
              <a:rPr lang="hu-HU" b="0" dirty="0" smtClean="0"/>
              <a:t> az áttelelés megakadályozására</a:t>
            </a:r>
          </a:p>
          <a:p>
            <a:pPr marL="538163" indent="-355600">
              <a:spcBef>
                <a:spcPts val="1800"/>
              </a:spcBef>
            </a:pPr>
            <a:r>
              <a:rPr lang="hu-HU" b="0" dirty="0" smtClean="0"/>
              <a:t>lehullott zöld termésburok és a burokmaradványok </a:t>
            </a:r>
            <a:r>
              <a:rPr lang="hu-HU" dirty="0" smtClean="0"/>
              <a:t>megsemmisítése</a:t>
            </a:r>
            <a:r>
              <a:rPr lang="hu-HU" b="0" dirty="0" smtClean="0"/>
              <a:t> égetéssel</a:t>
            </a:r>
          </a:p>
          <a:p>
            <a:pPr marL="538163" indent="-355600">
              <a:spcBef>
                <a:spcPts val="1800"/>
              </a:spcBef>
            </a:pPr>
            <a:r>
              <a:rPr lang="hu-HU" b="0" dirty="0" smtClean="0"/>
              <a:t>növényvédő szeres kezelés – a populáció gyérítésére </a:t>
            </a:r>
          </a:p>
          <a:p>
            <a:pPr marL="538163" indent="0">
              <a:spcBef>
                <a:spcPts val="0"/>
              </a:spcBef>
              <a:buNone/>
            </a:pPr>
            <a:r>
              <a:rPr lang="hu-HU" dirty="0" err="1" smtClean="0"/>
              <a:t>deltametrin</a:t>
            </a:r>
            <a:r>
              <a:rPr lang="hu-HU" dirty="0" smtClean="0"/>
              <a:t>, </a:t>
            </a:r>
            <a:r>
              <a:rPr lang="hu-HU" dirty="0" err="1" smtClean="0"/>
              <a:t>zeta-cipermetrin</a:t>
            </a:r>
            <a:r>
              <a:rPr lang="hu-HU" dirty="0" smtClean="0"/>
              <a:t>, </a:t>
            </a:r>
            <a:r>
              <a:rPr lang="hu-HU" dirty="0" err="1" smtClean="0"/>
              <a:t>tiakloprid</a:t>
            </a:r>
            <a:r>
              <a:rPr lang="hu-HU" dirty="0" smtClean="0"/>
              <a:t>, </a:t>
            </a:r>
            <a:r>
              <a:rPr lang="hu-HU" dirty="0" err="1" smtClean="0">
                <a:ea typeface="Times New Roman"/>
                <a:cs typeface="Courier"/>
              </a:rPr>
              <a:t>acetamiprid</a:t>
            </a:r>
            <a:r>
              <a:rPr lang="hu-HU" dirty="0" smtClean="0">
                <a:latin typeface="Times New Roman"/>
                <a:ea typeface="Times New Roman"/>
                <a:cs typeface="Courier"/>
              </a:rPr>
              <a:t> </a:t>
            </a:r>
            <a:r>
              <a:rPr lang="hu-HU" b="0" dirty="0" smtClean="0"/>
              <a:t>hatóanyagú készítményekkel (eseti felhasználási engedély)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38</a:t>
            </a:fld>
            <a:endParaRPr lang="hu-HU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i="1" dirty="0" smtClean="0">
                <a:latin typeface="Calibri" pitchFamily="34" charset="0"/>
                <a:cs typeface="Calibri" pitchFamily="34" charset="0"/>
              </a:rPr>
              <a:t>Drosophila </a:t>
            </a:r>
            <a:r>
              <a:rPr lang="hu-HU" i="1" dirty="0" err="1" smtClean="0">
                <a:latin typeface="Calibri" pitchFamily="34" charset="0"/>
                <a:cs typeface="Calibri" pitchFamily="34" charset="0"/>
              </a:rPr>
              <a:t>suzukii</a:t>
            </a:r>
            <a:r>
              <a:rPr lang="hu-HU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hu-HU" i="1" dirty="0" smtClean="0">
                <a:latin typeface="Calibri" pitchFamily="34" charset="0"/>
                <a:cs typeface="Calibri" pitchFamily="34" charset="0"/>
              </a:rPr>
            </a:br>
            <a:r>
              <a:rPr lang="hu-HU" dirty="0" smtClean="0"/>
              <a:t> </a:t>
            </a:r>
            <a:r>
              <a:rPr lang="hu-HU" b="0" dirty="0" err="1" smtClean="0"/>
              <a:t>Foltosszárnyú</a:t>
            </a:r>
            <a:r>
              <a:rPr lang="hu-HU" b="0" dirty="0" smtClean="0"/>
              <a:t> muslica</a:t>
            </a:r>
            <a:endParaRPr lang="hu-HU" b="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35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4A520C-9BBD-420E-940D-36495D0D018F}" type="slidenum">
              <a:rPr lang="hu-HU">
                <a:latin typeface="Arial" pitchFamily="34" charset="0"/>
              </a:rPr>
              <a:pPr/>
              <a:t>39</a:t>
            </a:fld>
            <a:r>
              <a:rPr lang="hu-HU">
                <a:latin typeface="Arial" pitchFamily="34" charset="0"/>
              </a:rPr>
              <a:t>.</a:t>
            </a:r>
          </a:p>
        </p:txBody>
      </p:sp>
      <p:pic>
        <p:nvPicPr>
          <p:cNvPr id="355330" name="Picture 2" descr="W:\Növényegészségügyi Osztály\00_MUNKATEKA\10_KAROSITO_INFOK\01_KAROSITOK\NEM_HONOS_KÁROSÍTÓK\Drosophila-suzukii másolata\01_Kepek\drosophila_Fig_1_large_hí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2279213" cy="254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5331" name="Picture 3" descr="W:\Növényegészségügyi Osztály\00_MUNKATEKA\10_KAROSITO_INFOK\01_KAROSITOK\NEM_HONOS_KÁROSÍTÓK\Drosophila-suzukii másolata\01_Kepek\drosophila_Fig_3_large_ká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972588" cy="317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W:\Növényegészségügyi Osztály\00_MUNKATEKA\10_KAROSITO_INFOK\01_KAROSITOK\NEM_HONOS_KÁROSÍTÓK\Drosophila-suzukii másolata\01_Kepek\drosophila-suzukii EPER.jpg"/>
          <p:cNvPicPr>
            <a:picLocks noChangeAspect="1" noChangeArrowheads="1"/>
          </p:cNvPicPr>
          <p:nvPr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672" y="2924944"/>
            <a:ext cx="315683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0" y="1052736"/>
            <a:ext cx="7240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2012</a:t>
            </a:r>
            <a:r>
              <a:rPr lang="hu-HU" dirty="0" smtClean="0"/>
              <a:t>: M7 autópálya mentén (Táska pihenőhely, Somogy): </a:t>
            </a:r>
            <a:r>
              <a:rPr lang="hu-HU" b="1" dirty="0" smtClean="0"/>
              <a:t>5 egyed</a:t>
            </a:r>
          </a:p>
          <a:p>
            <a:r>
              <a:rPr lang="hu-HU" b="1" dirty="0" smtClean="0"/>
              <a:t> </a:t>
            </a:r>
          </a:p>
          <a:p>
            <a:r>
              <a:rPr lang="hu-HU" b="1" u="sng" dirty="0" smtClean="0"/>
              <a:t>2013</a:t>
            </a:r>
            <a:r>
              <a:rPr lang="hu-HU" dirty="0" smtClean="0"/>
              <a:t>:  M1 autópálya mentén (Mosonmagyaróvár, Győr): </a:t>
            </a:r>
            <a:r>
              <a:rPr lang="hu-HU" b="1" dirty="0" smtClean="0"/>
              <a:t>1 egyed</a:t>
            </a:r>
          </a:p>
          <a:p>
            <a:pPr marL="542925"/>
            <a:r>
              <a:rPr lang="hu-HU" dirty="0" smtClean="0"/>
              <a:t>  M7 autópálya mentén  (Letenye, Zala): </a:t>
            </a:r>
            <a:r>
              <a:rPr lang="hu-HU" b="1" dirty="0" smtClean="0"/>
              <a:t>1 egyed</a:t>
            </a:r>
          </a:p>
          <a:p>
            <a:pPr marL="542925"/>
            <a:r>
              <a:rPr lang="hu-HU" dirty="0" smtClean="0"/>
              <a:t>			(Táska pihenőhely, Somogy): </a:t>
            </a:r>
            <a:r>
              <a:rPr lang="hu-HU" b="1" dirty="0" smtClean="0"/>
              <a:t>1 egyed</a:t>
            </a:r>
          </a:p>
          <a:p>
            <a:r>
              <a:rPr lang="hu-HU" b="1" u="sng" dirty="0" smtClean="0"/>
              <a:t>2014</a:t>
            </a:r>
            <a:r>
              <a:rPr lang="hu-HU" b="1" dirty="0" smtClean="0"/>
              <a:t>: </a:t>
            </a:r>
            <a:r>
              <a:rPr lang="hu-HU" dirty="0" smtClean="0"/>
              <a:t>Bizonyos helyeken tömeges (Komárom, Győr)</a:t>
            </a:r>
            <a:endParaRPr lang="hu-HU" b="1" u="sng" dirty="0" smtClean="0"/>
          </a:p>
          <a:p>
            <a:pPr marL="542925"/>
            <a:endParaRPr lang="hu-HU" dirty="0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3024336" y="5733256"/>
            <a:ext cx="6084168" cy="1080120"/>
            <a:chOff x="285633" y="1628800"/>
            <a:chExt cx="8858367" cy="1605996"/>
          </a:xfrm>
        </p:grpSpPr>
        <p:sp>
          <p:nvSpPr>
            <p:cNvPr id="12" name="Szabadkézi sokszög 11"/>
            <p:cNvSpPr/>
            <p:nvPr/>
          </p:nvSpPr>
          <p:spPr>
            <a:xfrm>
              <a:off x="285633" y="1628800"/>
              <a:ext cx="8858367" cy="1605996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1178348" y="1922475"/>
              <a:ext cx="5472608" cy="1080120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960843 w 5400613"/>
                <a:gd name="connsiteY3" fmla="*/ 71444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290776" y="86882"/>
                    <a:pt x="2700306" y="43441"/>
                  </a:cubicBezTo>
                  <a:cubicBezTo>
                    <a:pt x="3109836" y="0"/>
                    <a:pt x="3723840" y="52863"/>
                    <a:pt x="3960843" y="71444"/>
                  </a:cubicBezTo>
                  <a:cubicBezTo>
                    <a:pt x="5126930" y="162865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2448272" y="1997095"/>
              <a:ext cx="2712296" cy="853504"/>
            </a:xfrm>
            <a:custGeom>
              <a:avLst/>
              <a:gdLst>
                <a:gd name="connsiteX0" fmla="*/ 0 w 5400600"/>
                <a:gd name="connsiteY0" fmla="*/ 756084 h 1512168"/>
                <a:gd name="connsiteX1" fmla="*/ 1972220 w 5400600"/>
                <a:gd name="connsiteY1" fmla="*/ 28005 h 1512168"/>
                <a:gd name="connsiteX2" fmla="*/ 2700301 w 5400600"/>
                <a:gd name="connsiteY2" fmla="*/ 3 h 1512168"/>
                <a:gd name="connsiteX3" fmla="*/ 3428384 w 5400600"/>
                <a:gd name="connsiteY3" fmla="*/ 28005 h 1512168"/>
                <a:gd name="connsiteX4" fmla="*/ 5400600 w 5400600"/>
                <a:gd name="connsiteY4" fmla="*/ 756091 h 1512168"/>
                <a:gd name="connsiteX5" fmla="*/ 3428381 w 5400600"/>
                <a:gd name="connsiteY5" fmla="*/ 1484173 h 1512168"/>
                <a:gd name="connsiteX6" fmla="*/ 2700299 w 5400600"/>
                <a:gd name="connsiteY6" fmla="*/ 1512175 h 1512168"/>
                <a:gd name="connsiteX7" fmla="*/ 1972217 w 5400600"/>
                <a:gd name="connsiteY7" fmla="*/ 1484173 h 1512168"/>
                <a:gd name="connsiteX8" fmla="*/ 0 w 5400600"/>
                <a:gd name="connsiteY8" fmla="*/ 756088 h 1512168"/>
                <a:gd name="connsiteX9" fmla="*/ 0 w 5400600"/>
                <a:gd name="connsiteY9" fmla="*/ 756084 h 1512168"/>
                <a:gd name="connsiteX0" fmla="*/ 5 w 5400613"/>
                <a:gd name="connsiteY0" fmla="*/ 799522 h 1555613"/>
                <a:gd name="connsiteX1" fmla="*/ 1503665 w 5400613"/>
                <a:gd name="connsiteY1" fmla="*/ 332091 h 1555613"/>
                <a:gd name="connsiteX2" fmla="*/ 2700306 w 5400613"/>
                <a:gd name="connsiteY2" fmla="*/ 43441 h 1555613"/>
                <a:gd name="connsiteX3" fmla="*/ 3428389 w 5400613"/>
                <a:gd name="connsiteY3" fmla="*/ 71443 h 1555613"/>
                <a:gd name="connsiteX4" fmla="*/ 5400605 w 5400613"/>
                <a:gd name="connsiteY4" fmla="*/ 799529 h 1555613"/>
                <a:gd name="connsiteX5" fmla="*/ 3428386 w 5400613"/>
                <a:gd name="connsiteY5" fmla="*/ 1527611 h 1555613"/>
                <a:gd name="connsiteX6" fmla="*/ 2700304 w 5400613"/>
                <a:gd name="connsiteY6" fmla="*/ 1555613 h 1555613"/>
                <a:gd name="connsiteX7" fmla="*/ 1972222 w 5400613"/>
                <a:gd name="connsiteY7" fmla="*/ 1527611 h 1555613"/>
                <a:gd name="connsiteX8" fmla="*/ 5 w 5400613"/>
                <a:gd name="connsiteY8" fmla="*/ 799526 h 1555613"/>
                <a:gd name="connsiteX9" fmla="*/ 5 w 5400613"/>
                <a:gd name="connsiteY9" fmla="*/ 799522 h 15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613" h="1555613">
                  <a:moveTo>
                    <a:pt x="5" y="799522"/>
                  </a:moveTo>
                  <a:cubicBezTo>
                    <a:pt x="10" y="460463"/>
                    <a:pt x="337587" y="423512"/>
                    <a:pt x="1503665" y="332091"/>
                  </a:cubicBezTo>
                  <a:cubicBezTo>
                    <a:pt x="1740667" y="313510"/>
                    <a:pt x="2379519" y="86882"/>
                    <a:pt x="2700306" y="43441"/>
                  </a:cubicBezTo>
                  <a:cubicBezTo>
                    <a:pt x="3021093" y="0"/>
                    <a:pt x="3191386" y="52862"/>
                    <a:pt x="3428389" y="71443"/>
                  </a:cubicBezTo>
                  <a:cubicBezTo>
                    <a:pt x="4594476" y="162864"/>
                    <a:pt x="5400613" y="460467"/>
                    <a:pt x="5400605" y="799529"/>
                  </a:cubicBezTo>
                  <a:cubicBezTo>
                    <a:pt x="5400605" y="1138589"/>
                    <a:pt x="4594468" y="1436190"/>
                    <a:pt x="3428386" y="1527611"/>
                  </a:cubicBezTo>
                  <a:cubicBezTo>
                    <a:pt x="3191384" y="1546192"/>
                    <a:pt x="2946422" y="1555613"/>
                    <a:pt x="2700304" y="1555613"/>
                  </a:cubicBezTo>
                  <a:cubicBezTo>
                    <a:pt x="2454186" y="1555613"/>
                    <a:pt x="2209224" y="1546192"/>
                    <a:pt x="1972222" y="1527611"/>
                  </a:cubicBezTo>
                  <a:cubicBezTo>
                    <a:pt x="806137" y="1436190"/>
                    <a:pt x="0" y="1138588"/>
                    <a:pt x="5" y="799526"/>
                  </a:cubicBezTo>
                  <a:lnTo>
                    <a:pt x="5" y="7995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5" name="Ellipszis 14"/>
            <p:cNvSpPr/>
            <p:nvPr/>
          </p:nvSpPr>
          <p:spPr>
            <a:xfrm>
              <a:off x="2808312" y="2346543"/>
              <a:ext cx="661944" cy="2160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00"/>
            </a:p>
          </p:txBody>
        </p:sp>
        <p:sp>
          <p:nvSpPr>
            <p:cNvPr id="16" name="Téglalap 15"/>
            <p:cNvSpPr/>
            <p:nvPr/>
          </p:nvSpPr>
          <p:spPr>
            <a:xfrm>
              <a:off x="6552728" y="1986503"/>
              <a:ext cx="439118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3. </a:t>
              </a: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5004048" y="2099407"/>
              <a:ext cx="418819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2.</a:t>
              </a: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3347864" y="2108699"/>
              <a:ext cx="426607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1.</a:t>
              </a: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3607240" y="2114796"/>
              <a:ext cx="1296144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Felszámolás </a:t>
              </a: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5178876" y="2108699"/>
              <a:ext cx="1428760" cy="3050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Visszaszorítás</a:t>
              </a: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6768752" y="1920336"/>
              <a:ext cx="1440160" cy="68643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u="sng" dirty="0" smtClean="0">
                  <a:latin typeface="Calibri" pitchFamily="34" charset="0"/>
                  <a:cs typeface="Calibri" pitchFamily="34" charset="0"/>
                  <a:sym typeface="Wingdings" pitchFamily="2" charset="2"/>
                </a:rPr>
                <a:t>Hosszú távú védekezés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7"/>
          <p:cNvSpPr>
            <a:spLocks noChangeArrowheads="1"/>
          </p:cNvSpPr>
          <p:nvPr/>
        </p:nvSpPr>
        <p:spPr bwMode="auto">
          <a:xfrm>
            <a:off x="62533" y="1196752"/>
            <a:ext cx="9036496" cy="5328592"/>
          </a:xfrm>
          <a:prstGeom prst="roundRect">
            <a:avLst>
              <a:gd name="adj" fmla="val 1803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hu-HU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9" name="Rectangle 2"/>
          <p:cNvSpPr txBox="1">
            <a:spLocks noChangeArrowheads="1"/>
          </p:cNvSpPr>
          <p:nvPr/>
        </p:nvSpPr>
        <p:spPr>
          <a:xfrm>
            <a:off x="1635000" y="405468"/>
            <a:ext cx="5832648" cy="57606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 NÉBIH – NTAI  felépítése</a:t>
            </a:r>
          </a:p>
        </p:txBody>
      </p:sp>
      <p:sp>
        <p:nvSpPr>
          <p:cNvPr id="181" name="Rectangle 7"/>
          <p:cNvSpPr>
            <a:spLocks noChangeArrowheads="1"/>
          </p:cNvSpPr>
          <p:nvPr/>
        </p:nvSpPr>
        <p:spPr bwMode="auto">
          <a:xfrm>
            <a:off x="35497" y="1196752"/>
            <a:ext cx="9063532" cy="46678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hu-HU" b="1" dirty="0">
                <a:solidFill>
                  <a:sysClr val="windowText" lastClr="000000"/>
                </a:solidFill>
                <a:latin typeface="+mn-lt"/>
              </a:rPr>
              <a:t>NÉBIH</a:t>
            </a:r>
          </a:p>
        </p:txBody>
      </p:sp>
      <p:sp>
        <p:nvSpPr>
          <p:cNvPr id="182" name="Text Box 21"/>
          <p:cNvSpPr txBox="1">
            <a:spLocks noChangeArrowheads="1"/>
          </p:cNvSpPr>
          <p:nvPr/>
        </p:nvSpPr>
        <p:spPr bwMode="auto">
          <a:xfrm>
            <a:off x="482640" y="3021140"/>
            <a:ext cx="2073136" cy="664012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 err="1"/>
              <a:t>Növényegészségügyi</a:t>
            </a:r>
            <a:r>
              <a:rPr lang="hu-HU" sz="1100" b="1" dirty="0"/>
              <a:t> és </a:t>
            </a:r>
            <a:r>
              <a:rPr lang="hu-HU" sz="1100" b="1" dirty="0" smtClean="0"/>
              <a:t>Szaporítóanyag-ellenőrzési </a:t>
            </a:r>
            <a:r>
              <a:rPr lang="hu-HU" sz="1100" b="1" dirty="0"/>
              <a:t>Osztály</a:t>
            </a:r>
          </a:p>
        </p:txBody>
      </p:sp>
      <p:sp>
        <p:nvSpPr>
          <p:cNvPr id="184" name="Text Box 23"/>
          <p:cNvSpPr txBox="1">
            <a:spLocks noChangeArrowheads="1"/>
          </p:cNvSpPr>
          <p:nvPr/>
        </p:nvSpPr>
        <p:spPr bwMode="auto">
          <a:xfrm>
            <a:off x="501764" y="5079913"/>
            <a:ext cx="2054012" cy="28944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Talajvédelmi Hatósági Osztály</a:t>
            </a:r>
          </a:p>
        </p:txBody>
      </p:sp>
      <p:sp>
        <p:nvSpPr>
          <p:cNvPr id="185" name="Text Box 25"/>
          <p:cNvSpPr txBox="1">
            <a:spLocks noChangeArrowheads="1"/>
          </p:cNvSpPr>
          <p:nvPr/>
        </p:nvSpPr>
        <p:spPr bwMode="auto">
          <a:xfrm>
            <a:off x="475667" y="5517232"/>
            <a:ext cx="2080109" cy="47672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Agrárkörnyezet-védelmi és Koordinációs Osztály</a:t>
            </a:r>
          </a:p>
        </p:txBody>
      </p:sp>
      <p:sp>
        <p:nvSpPr>
          <p:cNvPr id="186" name="Text Box 26"/>
          <p:cNvSpPr txBox="1">
            <a:spLocks noChangeArrowheads="1"/>
          </p:cNvSpPr>
          <p:nvPr/>
        </p:nvSpPr>
        <p:spPr bwMode="auto">
          <a:xfrm>
            <a:off x="501764" y="4457845"/>
            <a:ext cx="2054012" cy="476726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Növényi Termék Ellenőrzési Osztály</a:t>
            </a:r>
          </a:p>
        </p:txBody>
      </p:sp>
      <p:sp>
        <p:nvSpPr>
          <p:cNvPr id="192" name="Text Box 47"/>
          <p:cNvSpPr txBox="1">
            <a:spLocks noChangeArrowheads="1"/>
          </p:cNvSpPr>
          <p:nvPr/>
        </p:nvSpPr>
        <p:spPr bwMode="auto">
          <a:xfrm>
            <a:off x="3663660" y="1695408"/>
            <a:ext cx="1795026" cy="4086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ysClr val="windowText" lastClr="000000"/>
                </a:solidFill>
                <a:latin typeface="+mn-lt"/>
              </a:rPr>
              <a:t>Elnök</a:t>
            </a:r>
          </a:p>
        </p:txBody>
      </p:sp>
      <p:sp>
        <p:nvSpPr>
          <p:cNvPr id="194" name="Text Box 24"/>
          <p:cNvSpPr txBox="1">
            <a:spLocks noChangeArrowheads="1"/>
          </p:cNvSpPr>
          <p:nvPr/>
        </p:nvSpPr>
        <p:spPr bwMode="auto">
          <a:xfrm>
            <a:off x="482470" y="3833335"/>
            <a:ext cx="2073306" cy="476726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Növényvédelmi Hatósági Osztály</a:t>
            </a:r>
          </a:p>
        </p:txBody>
      </p:sp>
      <p:cxnSp>
        <p:nvCxnSpPr>
          <p:cNvPr id="197" name="Szögletes összekötő 7"/>
          <p:cNvCxnSpPr>
            <a:endCxn id="182" idx="1"/>
          </p:cNvCxnSpPr>
          <p:nvPr/>
        </p:nvCxnSpPr>
        <p:spPr>
          <a:xfrm rot="16200000" flipH="1">
            <a:off x="185481" y="3007467"/>
            <a:ext cx="448491" cy="145827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zögletes összekötő 70"/>
          <p:cNvCxnSpPr>
            <a:endCxn id="194" idx="1"/>
          </p:cNvCxnSpPr>
          <p:nvPr/>
        </p:nvCxnSpPr>
        <p:spPr>
          <a:xfrm rot="16200000" flipH="1">
            <a:off x="11549" y="3600777"/>
            <a:ext cx="793106" cy="148736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zögletes összekötő 73"/>
          <p:cNvCxnSpPr>
            <a:endCxn id="186" idx="1"/>
          </p:cNvCxnSpPr>
          <p:nvPr/>
        </p:nvCxnSpPr>
        <p:spPr>
          <a:xfrm rot="16200000" flipH="1">
            <a:off x="-220658" y="3973786"/>
            <a:ext cx="1279892" cy="164952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zögletes összekötő 76"/>
          <p:cNvCxnSpPr>
            <a:endCxn id="184" idx="1"/>
          </p:cNvCxnSpPr>
          <p:nvPr/>
        </p:nvCxnSpPr>
        <p:spPr>
          <a:xfrm rot="16200000" flipH="1">
            <a:off x="-411143" y="4311727"/>
            <a:ext cx="1660862" cy="164952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zögletes összekötő 201"/>
          <p:cNvCxnSpPr>
            <a:stCxn id="191" idx="2"/>
            <a:endCxn id="190" idx="0"/>
          </p:cNvCxnSpPr>
          <p:nvPr/>
        </p:nvCxnSpPr>
        <p:spPr>
          <a:xfrm rot="16200000" flipH="1">
            <a:off x="4502286" y="2484693"/>
            <a:ext cx="128784" cy="117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4" name="Szögletes összekötő 162"/>
          <p:cNvCxnSpPr>
            <a:endCxn id="185" idx="1"/>
          </p:cNvCxnSpPr>
          <p:nvPr/>
        </p:nvCxnSpPr>
        <p:spPr>
          <a:xfrm rot="16200000" flipH="1">
            <a:off x="-1088108" y="4191820"/>
            <a:ext cx="2988694" cy="138856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 Box 45"/>
          <p:cNvSpPr txBox="1">
            <a:spLocks noChangeArrowheads="1"/>
          </p:cNvSpPr>
          <p:nvPr/>
        </p:nvSpPr>
        <p:spPr bwMode="auto">
          <a:xfrm>
            <a:off x="6156176" y="2996952"/>
            <a:ext cx="2261400" cy="57895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b="1" dirty="0"/>
              <a:t>Engedélyezési Igazgatóhelyettesség</a:t>
            </a:r>
          </a:p>
        </p:txBody>
      </p:sp>
      <p:sp>
        <p:nvSpPr>
          <p:cNvPr id="214" name="Text Box 45"/>
          <p:cNvSpPr txBox="1">
            <a:spLocks noChangeArrowheads="1"/>
          </p:cNvSpPr>
          <p:nvPr/>
        </p:nvSpPr>
        <p:spPr bwMode="auto">
          <a:xfrm>
            <a:off x="6657684" y="3685496"/>
            <a:ext cx="2018423" cy="60489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b="1" dirty="0"/>
              <a:t>Növényvédelemi Technológia  Fejlesztési és Koordinációs </a:t>
            </a:r>
            <a:r>
              <a:rPr lang="hu-HU" sz="1100" b="1" dirty="0" smtClean="0"/>
              <a:t>Osztály</a:t>
            </a:r>
            <a:endParaRPr lang="hu-HU" sz="1100" b="1" dirty="0"/>
          </a:p>
        </p:txBody>
      </p:sp>
      <p:sp>
        <p:nvSpPr>
          <p:cNvPr id="215" name="Text Box 45"/>
          <p:cNvSpPr txBox="1">
            <a:spLocks noChangeArrowheads="1"/>
          </p:cNvSpPr>
          <p:nvPr/>
        </p:nvSpPr>
        <p:spPr bwMode="auto">
          <a:xfrm>
            <a:off x="6660256" y="4352741"/>
            <a:ext cx="2016200" cy="5922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b="1" dirty="0"/>
              <a:t> Növényvédő szer és Termésnövelő anyag Engedélyezési Osztály</a:t>
            </a:r>
          </a:p>
        </p:txBody>
      </p:sp>
      <p:cxnSp>
        <p:nvCxnSpPr>
          <p:cNvPr id="218" name="Szögletes összekötő 440"/>
          <p:cNvCxnSpPr>
            <a:stCxn id="214" idx="1"/>
          </p:cNvCxnSpPr>
          <p:nvPr/>
        </p:nvCxnSpPr>
        <p:spPr>
          <a:xfrm rot="10800000">
            <a:off x="6432382" y="3588114"/>
            <a:ext cx="225302" cy="399829"/>
          </a:xfrm>
          <a:prstGeom prst="bentConnector2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9" name="Szögletes összekötő 443"/>
          <p:cNvCxnSpPr>
            <a:stCxn id="215" idx="1"/>
          </p:cNvCxnSpPr>
          <p:nvPr/>
        </p:nvCxnSpPr>
        <p:spPr>
          <a:xfrm rot="10800000">
            <a:off x="6432382" y="3660089"/>
            <a:ext cx="227874" cy="988792"/>
          </a:xfrm>
          <a:prstGeom prst="bentConnector2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1" name="Text Box 46"/>
          <p:cNvSpPr txBox="1">
            <a:spLocks noChangeArrowheads="1"/>
          </p:cNvSpPr>
          <p:nvPr/>
        </p:nvSpPr>
        <p:spPr bwMode="auto">
          <a:xfrm>
            <a:off x="2699792" y="2114419"/>
            <a:ext cx="3732601" cy="306467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latin typeface="+mn-lt"/>
              </a:rPr>
              <a:t>Növény-, </a:t>
            </a:r>
            <a:r>
              <a:rPr lang="hu-HU" sz="1200" b="1" dirty="0" smtClean="0">
                <a:latin typeface="+mn-lt"/>
              </a:rPr>
              <a:t>Talaj- </a:t>
            </a:r>
            <a:r>
              <a:rPr lang="hu-HU" sz="1200" b="1" dirty="0">
                <a:latin typeface="+mn-lt"/>
              </a:rPr>
              <a:t>és </a:t>
            </a:r>
            <a:r>
              <a:rPr lang="hu-HU" sz="1200" b="1" dirty="0" smtClean="0">
                <a:latin typeface="+mn-lt"/>
              </a:rPr>
              <a:t>Erdővédelmi </a:t>
            </a:r>
            <a:r>
              <a:rPr lang="hu-HU" sz="1200" b="1" dirty="0" smtClean="0"/>
              <a:t>E</a:t>
            </a:r>
            <a:r>
              <a:rPr lang="hu-HU" sz="1200" b="1" dirty="0" smtClean="0">
                <a:latin typeface="+mn-lt"/>
              </a:rPr>
              <a:t>lnökhelyettes</a:t>
            </a:r>
            <a:endParaRPr lang="hu-HU" sz="1200" b="1" dirty="0">
              <a:latin typeface="+mn-lt"/>
            </a:endParaRPr>
          </a:p>
        </p:txBody>
      </p:sp>
      <p:sp>
        <p:nvSpPr>
          <p:cNvPr id="93" name="Text Box 21"/>
          <p:cNvSpPr txBox="1">
            <a:spLocks noChangeArrowheads="1"/>
          </p:cNvSpPr>
          <p:nvPr/>
        </p:nvSpPr>
        <p:spPr bwMode="auto">
          <a:xfrm>
            <a:off x="3385394" y="2995735"/>
            <a:ext cx="2338734" cy="476726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 err="1" smtClean="0"/>
              <a:t>Növenyegészségügyi</a:t>
            </a:r>
            <a:r>
              <a:rPr lang="hu-HU" sz="1100" b="1" dirty="0" smtClean="0"/>
              <a:t> és Molekuláris </a:t>
            </a:r>
            <a:r>
              <a:rPr lang="hu-HU" sz="1100" b="1" dirty="0"/>
              <a:t>Biológiai Laboratórium </a:t>
            </a:r>
          </a:p>
        </p:txBody>
      </p:sp>
      <p:cxnSp>
        <p:nvCxnSpPr>
          <p:cNvPr id="98" name="Szögletes összekötő 7"/>
          <p:cNvCxnSpPr>
            <a:endCxn id="93" idx="1"/>
          </p:cNvCxnSpPr>
          <p:nvPr/>
        </p:nvCxnSpPr>
        <p:spPr>
          <a:xfrm rot="16200000" flipH="1">
            <a:off x="3139087" y="2987790"/>
            <a:ext cx="353505" cy="139110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zögletes összekötő 70"/>
          <p:cNvCxnSpPr>
            <a:endCxn id="132" idx="1"/>
          </p:cNvCxnSpPr>
          <p:nvPr/>
        </p:nvCxnSpPr>
        <p:spPr>
          <a:xfrm rot="16200000" flipH="1">
            <a:off x="1964965" y="4219061"/>
            <a:ext cx="2595404" cy="259204"/>
          </a:xfrm>
          <a:prstGeom prst="bentConnector2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zögletes összekötő 162"/>
          <p:cNvCxnSpPr>
            <a:endCxn id="127" idx="1"/>
          </p:cNvCxnSpPr>
          <p:nvPr/>
        </p:nvCxnSpPr>
        <p:spPr>
          <a:xfrm rot="16200000" flipH="1">
            <a:off x="2774674" y="3326335"/>
            <a:ext cx="1079036" cy="135816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45"/>
          <p:cNvSpPr txBox="1">
            <a:spLocks noChangeArrowheads="1"/>
          </p:cNvSpPr>
          <p:nvPr/>
        </p:nvSpPr>
        <p:spPr bwMode="auto">
          <a:xfrm>
            <a:off x="6667970" y="5021417"/>
            <a:ext cx="2016200" cy="5922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hu-HU" sz="1100" b="1" dirty="0"/>
              <a:t> Növényvédő szer és Termésnövelő anyag  Értékelési Osztály</a:t>
            </a:r>
          </a:p>
        </p:txBody>
      </p:sp>
      <p:cxnSp>
        <p:nvCxnSpPr>
          <p:cNvPr id="110" name="Szögletes összekötő 443"/>
          <p:cNvCxnSpPr>
            <a:stCxn id="109" idx="1"/>
          </p:cNvCxnSpPr>
          <p:nvPr/>
        </p:nvCxnSpPr>
        <p:spPr>
          <a:xfrm rot="10800000">
            <a:off x="6432394" y="3732131"/>
            <a:ext cx="235577" cy="1585427"/>
          </a:xfrm>
          <a:prstGeom prst="bentConnector2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3" name="Szögletes összekötő 440"/>
          <p:cNvCxnSpPr>
            <a:stCxn id="213" idx="0"/>
          </p:cNvCxnSpPr>
          <p:nvPr/>
        </p:nvCxnSpPr>
        <p:spPr>
          <a:xfrm rot="5400000" flipH="1" flipV="1">
            <a:off x="7228697" y="2938771"/>
            <a:ext cx="116360" cy="3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7" name="Text Box 21"/>
          <p:cNvSpPr txBox="1">
            <a:spLocks noChangeArrowheads="1"/>
          </p:cNvSpPr>
          <p:nvPr/>
        </p:nvSpPr>
        <p:spPr bwMode="auto">
          <a:xfrm>
            <a:off x="3382100" y="3789040"/>
            <a:ext cx="2342028" cy="289441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 smtClean="0"/>
              <a:t>Pécsi Bakteriológiai </a:t>
            </a:r>
            <a:r>
              <a:rPr lang="hu-HU" sz="1100" b="1" dirty="0"/>
              <a:t>Laboratórium </a:t>
            </a:r>
          </a:p>
        </p:txBody>
      </p:sp>
      <p:sp>
        <p:nvSpPr>
          <p:cNvPr id="128" name="Text Box 21"/>
          <p:cNvSpPr txBox="1">
            <a:spLocks noChangeArrowheads="1"/>
          </p:cNvSpPr>
          <p:nvPr/>
        </p:nvSpPr>
        <p:spPr bwMode="auto">
          <a:xfrm>
            <a:off x="3385395" y="3486115"/>
            <a:ext cx="2331858" cy="289441"/>
          </a:xfrm>
          <a:prstGeom prst="roundRect">
            <a:avLst/>
          </a:prstGeom>
          <a:ln w="9525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Velencei Virológiai Laboratórium </a:t>
            </a:r>
          </a:p>
        </p:txBody>
      </p:sp>
      <p:sp>
        <p:nvSpPr>
          <p:cNvPr id="129" name="Text Box 21"/>
          <p:cNvSpPr txBox="1">
            <a:spLocks noChangeArrowheads="1"/>
          </p:cNvSpPr>
          <p:nvPr/>
        </p:nvSpPr>
        <p:spPr bwMode="auto">
          <a:xfrm>
            <a:off x="3385394" y="4219679"/>
            <a:ext cx="2338734" cy="51929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hu-HU" sz="1100" b="1" dirty="0" smtClean="0"/>
              <a:t>Talajvédelmi Laboratóriumok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hu-HU" sz="1100" dirty="0" smtClean="0"/>
              <a:t>Szolnok, Tanakajd,  Velence</a:t>
            </a:r>
            <a:endParaRPr lang="hu-HU" sz="1100" dirty="0"/>
          </a:p>
        </p:txBody>
      </p:sp>
      <p:sp>
        <p:nvSpPr>
          <p:cNvPr id="132" name="Text Box 21"/>
          <p:cNvSpPr txBox="1">
            <a:spLocks noChangeArrowheads="1"/>
          </p:cNvSpPr>
          <p:nvPr/>
        </p:nvSpPr>
        <p:spPr bwMode="auto">
          <a:xfrm>
            <a:off x="3392269" y="5199434"/>
            <a:ext cx="2331859" cy="89386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pPr>
              <a:spcAft>
                <a:spcPts val="300"/>
              </a:spcAft>
            </a:pPr>
            <a:r>
              <a:rPr lang="hu-HU" sz="1100" b="1" dirty="0" err="1" smtClean="0"/>
              <a:t>Növenyvedőszermaradék-analitikai</a:t>
            </a:r>
            <a:r>
              <a:rPr lang="hu-HU" sz="1100" b="1" dirty="0" smtClean="0"/>
              <a:t>  Laboratóriumok</a:t>
            </a:r>
          </a:p>
          <a:p>
            <a:pPr>
              <a:spcBef>
                <a:spcPts val="0"/>
              </a:spcBef>
            </a:pPr>
            <a:r>
              <a:rPr lang="hu-HU" sz="1100" dirty="0" smtClean="0"/>
              <a:t>Miskolc, Hódmezővásárhely, Szolnok, Velence </a:t>
            </a:r>
            <a:endParaRPr lang="hu-HU" sz="1100" dirty="0"/>
          </a:p>
        </p:txBody>
      </p:sp>
      <p:cxnSp>
        <p:nvCxnSpPr>
          <p:cNvPr id="138" name="Szögletes összekötő 162"/>
          <p:cNvCxnSpPr>
            <a:endCxn id="128" idx="1"/>
          </p:cNvCxnSpPr>
          <p:nvPr/>
        </p:nvCxnSpPr>
        <p:spPr>
          <a:xfrm rot="16200000" flipH="1">
            <a:off x="2927784" y="3173225"/>
            <a:ext cx="776110" cy="139111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zögletes összekötő 162"/>
          <p:cNvCxnSpPr>
            <a:endCxn id="129" idx="1"/>
          </p:cNvCxnSpPr>
          <p:nvPr/>
        </p:nvCxnSpPr>
        <p:spPr>
          <a:xfrm rot="16200000" flipH="1">
            <a:off x="2559416" y="3653347"/>
            <a:ext cx="1466512" cy="185444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zögletes összekötő 70"/>
          <p:cNvCxnSpPr>
            <a:endCxn id="266" idx="1"/>
          </p:cNvCxnSpPr>
          <p:nvPr/>
        </p:nvCxnSpPr>
        <p:spPr>
          <a:xfrm rot="16200000" flipH="1">
            <a:off x="2259653" y="3795023"/>
            <a:ext cx="2085738" cy="205144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zögletes összekötő 70"/>
          <p:cNvCxnSpPr>
            <a:endCxn id="267" idx="1"/>
          </p:cNvCxnSpPr>
          <p:nvPr/>
        </p:nvCxnSpPr>
        <p:spPr>
          <a:xfrm rot="16200000" flipH="1">
            <a:off x="1542135" y="4447066"/>
            <a:ext cx="3453888" cy="272029"/>
          </a:xfrm>
          <a:prstGeom prst="bentConnector2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 Box 21"/>
          <p:cNvSpPr txBox="1">
            <a:spLocks noChangeArrowheads="1"/>
          </p:cNvSpPr>
          <p:nvPr/>
        </p:nvSpPr>
        <p:spPr bwMode="auto">
          <a:xfrm>
            <a:off x="3405094" y="4795743"/>
            <a:ext cx="2319034" cy="28944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Pécsi Talajbiológiai </a:t>
            </a:r>
            <a:r>
              <a:rPr lang="hu-HU" sz="1100" b="1" dirty="0" smtClean="0"/>
              <a:t>Laboratórium</a:t>
            </a:r>
            <a:endParaRPr lang="hu-HU" sz="1100" b="1" dirty="0"/>
          </a:p>
        </p:txBody>
      </p:sp>
      <p:sp>
        <p:nvSpPr>
          <p:cNvPr id="267" name="Text Box 21"/>
          <p:cNvSpPr txBox="1">
            <a:spLocks noChangeArrowheads="1"/>
          </p:cNvSpPr>
          <p:nvPr/>
        </p:nvSpPr>
        <p:spPr bwMode="auto">
          <a:xfrm>
            <a:off x="3405094" y="6165304"/>
            <a:ext cx="2312159" cy="28944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0">
                <a:solidFill>
                  <a:sysClr val="windowText" lastClr="000000"/>
                </a:solidFill>
              </a:defRPr>
            </a:lvl1pPr>
          </a:lstStyle>
          <a:p>
            <a:r>
              <a:rPr lang="hu-HU" sz="1100" b="1" dirty="0"/>
              <a:t>Gödöllői </a:t>
            </a:r>
            <a:r>
              <a:rPr lang="hu-HU" sz="1100" b="1" dirty="0" smtClean="0"/>
              <a:t>Vízélettani </a:t>
            </a:r>
            <a:r>
              <a:rPr lang="hu-HU" sz="1100" b="1" dirty="0"/>
              <a:t>Laboratórium</a:t>
            </a:r>
          </a:p>
        </p:txBody>
      </p:sp>
      <p:sp>
        <p:nvSpPr>
          <p:cNvPr id="190" name="Text Box 44"/>
          <p:cNvSpPr txBox="1">
            <a:spLocks noChangeArrowheads="1"/>
          </p:cNvSpPr>
          <p:nvPr/>
        </p:nvSpPr>
        <p:spPr bwMode="auto">
          <a:xfrm>
            <a:off x="35497" y="2549670"/>
            <a:ext cx="9063532" cy="306467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hu-HU"/>
            </a:defPPr>
            <a:lvl1pPr algn="ctr">
              <a:spcBef>
                <a:spcPct val="50000"/>
              </a:spcBef>
              <a:defRPr sz="1200" b="1">
                <a:solidFill>
                  <a:sysClr val="windowText" lastClr="000000"/>
                </a:solidFill>
              </a:defRPr>
            </a:lvl1pPr>
          </a:lstStyle>
          <a:p>
            <a:r>
              <a:rPr lang="hu-HU" dirty="0"/>
              <a:t>Növény-, Talaj- </a:t>
            </a:r>
            <a:r>
              <a:rPr lang="hu-HU" dirty="0" smtClean="0"/>
              <a:t>és Agrárkörnyezet-védelmi Igazgatóság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48065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artalom helye 2"/>
          <p:cNvSpPr>
            <a:spLocks noGrp="1"/>
          </p:cNvSpPr>
          <p:nvPr>
            <p:ph idx="1"/>
          </p:nvPr>
        </p:nvSpPr>
        <p:spPr>
          <a:xfrm>
            <a:off x="107504" y="692696"/>
            <a:ext cx="7426132" cy="54006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buFontTx/>
              <a:buNone/>
              <a:defRPr/>
            </a:pPr>
            <a:r>
              <a:rPr lang="hu-HU" sz="2000" dirty="0" smtClean="0">
                <a:latin typeface="Calibri" pitchFamily="34" charset="0"/>
                <a:cs typeface="Calibri" pitchFamily="34" charset="0"/>
              </a:rPr>
              <a:t>Az EPPO 2011-ben PRA alapján</a:t>
            </a:r>
          </a:p>
          <a:p>
            <a:pPr algn="ctr">
              <a:buFontTx/>
              <a:buNone/>
              <a:defRPr/>
            </a:pPr>
            <a:r>
              <a:rPr lang="hu-HU" sz="1800" b="1" dirty="0" smtClean="0">
                <a:latin typeface="Calibri" pitchFamily="34" charset="0"/>
                <a:cs typeface="Calibri" pitchFamily="34" charset="0"/>
              </a:rPr>
              <a:t>a sürgős fellépést igénylő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károsítók közé sorolta a </a:t>
            </a:r>
            <a:r>
              <a:rPr lang="hu-HU" sz="1800" i="1" dirty="0" smtClean="0">
                <a:latin typeface="Calibri" pitchFamily="34" charset="0"/>
                <a:cs typeface="Calibri" pitchFamily="34" charset="0"/>
              </a:rPr>
              <a:t>Drosophila </a:t>
            </a:r>
            <a:r>
              <a:rPr lang="hu-HU" sz="1800" i="1" dirty="0" err="1" smtClean="0">
                <a:latin typeface="Calibri" pitchFamily="34" charset="0"/>
                <a:cs typeface="Calibri" pitchFamily="34" charset="0"/>
              </a:rPr>
              <a:t>suzukiit</a:t>
            </a:r>
            <a:endParaRPr lang="hu-HU" sz="18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1200"/>
              </a:spcBef>
              <a:buFontTx/>
              <a:buNone/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Japánból származik, 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jelen van </a:t>
            </a:r>
          </a:p>
          <a:p>
            <a:pPr lvl="2">
              <a:buNone/>
              <a:defRPr/>
            </a:pPr>
            <a:r>
              <a:rPr lang="hu-HU" sz="1800" dirty="0" smtClean="0">
                <a:latin typeface="Calibri" pitchFamily="34" charset="0"/>
                <a:cs typeface="Calibri" pitchFamily="34" charset="0"/>
              </a:rPr>
              <a:t>Dél- és Kelet-Ázsia</a:t>
            </a:r>
          </a:p>
          <a:p>
            <a:pPr lvl="2">
              <a:buNone/>
              <a:defRPr/>
            </a:pPr>
            <a:r>
              <a:rPr lang="hu-HU" sz="1800" dirty="0" smtClean="0">
                <a:latin typeface="Calibri" pitchFamily="34" charset="0"/>
                <a:cs typeface="Calibri" pitchFamily="34" charset="0"/>
              </a:rPr>
              <a:t>É- Amerika, Kanada </a:t>
            </a:r>
          </a:p>
          <a:p>
            <a:pPr marL="446088" lvl="2" indent="0">
              <a:buNone/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Európa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Spanyolország 2008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Olaszország 2009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Dél- Franciaország 2010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Svájc, Szlovénia  2011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Oroszország</a:t>
            </a:r>
          </a:p>
          <a:p>
            <a:pPr lvl="2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Ausztria 2011  </a:t>
            </a:r>
          </a:p>
          <a:p>
            <a:pPr lvl="2"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Magyarország 2012</a:t>
            </a:r>
          </a:p>
          <a:p>
            <a:pPr lvl="1"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>
                <a:latin typeface="Calibri" pitchFamily="34" charset="0"/>
                <a:cs typeface="Calibri" pitchFamily="34" charset="0"/>
              </a:rPr>
              <a:t>Gazdanövényei:</a:t>
            </a:r>
          </a:p>
        </p:txBody>
      </p:sp>
      <p:sp>
        <p:nvSpPr>
          <p:cNvPr id="65539" name="Tartalom helye 2"/>
          <p:cNvSpPr>
            <a:spLocks noGrp="1"/>
          </p:cNvSpPr>
          <p:nvPr>
            <p:ph idx="1"/>
          </p:nvPr>
        </p:nvSpPr>
        <p:spPr>
          <a:xfrm>
            <a:off x="251520" y="1124744"/>
            <a:ext cx="8219256" cy="1656184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bogyósok (</a:t>
            </a:r>
            <a:r>
              <a:rPr lang="hu-HU" b="1" dirty="0" smtClean="0">
                <a:latin typeface="Calibri" pitchFamily="34" charset="0"/>
                <a:cs typeface="Calibri" pitchFamily="34" charset="0"/>
              </a:rPr>
              <a:t>szamóca, málna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csonthéjasok (</a:t>
            </a:r>
            <a:r>
              <a:rPr lang="hu-HU" b="1" dirty="0" smtClean="0">
                <a:latin typeface="Calibri" pitchFamily="34" charset="0"/>
                <a:cs typeface="Calibri" pitchFamily="34" charset="0"/>
              </a:rPr>
              <a:t>cseresznye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, őszibarack, kajszi, szilva) – meggy – Európában még nem!</a:t>
            </a:r>
          </a:p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előfordulhat szőlőn, almán, körtén is</a:t>
            </a:r>
          </a:p>
          <a:p>
            <a:pPr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084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>
              <a:latin typeface="Arial" pitchFamily="34" charset="0"/>
            </a:endParaRPr>
          </a:p>
        </p:txBody>
      </p:sp>
      <p:pic>
        <p:nvPicPr>
          <p:cNvPr id="5" name="Picture 2" descr="W:\Növényegészségügyi Osztály\00_MUNKATEKA\10_KAROSITO_INFOK\01_KAROSITOK\NEM_HONOS_KÁROSÍTÓK\Drosophila-suzukii másolata\01_Kepek\2051 malna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2771800" y="2924944"/>
            <a:ext cx="2535238" cy="318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9" name="Picture 5" descr="W:\Növényegészségügyi Osztály\00_MUNKATEKA\10_KAROSITO_INFOK\01_KAROSITOK\NEM_HONOS_KÁROSÍTÓK\Drosophila-suzukii másolata\01_Kepek\drosophila-suzukii EPER.jpg"/>
          <p:cNvPicPr>
            <a:picLocks noChangeAspect="1" noChangeArrowheads="1"/>
          </p:cNvPicPr>
          <p:nvPr/>
        </p:nvPicPr>
        <p:blipFill>
          <a:blip r:embed="rId3" cstate="email">
            <a:lum/>
          </a:blip>
          <a:srcRect/>
          <a:stretch>
            <a:fillRect/>
          </a:stretch>
        </p:blipFill>
        <p:spPr bwMode="auto">
          <a:xfrm>
            <a:off x="5436096" y="2924944"/>
            <a:ext cx="347251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0" name="Picture 6" descr="W:\Növényegészségügyi Osztály\00_MUNKATEKA\10_KAROSITO_INFOK\01_KAROSITOK\NEM_HONOS_KÁROSÍTÓK\Drosophila-suzukii másolata\01_Kepek\coh03q900_dr_Ravageurs_2_KAJSZI.jpg"/>
          <p:cNvPicPr>
            <a:picLocks noChangeAspect="1" noChangeArrowheads="1"/>
          </p:cNvPicPr>
          <p:nvPr/>
        </p:nvPicPr>
        <p:blipFill>
          <a:blip r:embed="rId4" cstate="email">
            <a:lum/>
          </a:blip>
          <a:srcRect/>
          <a:stretch>
            <a:fillRect/>
          </a:stretch>
        </p:blipFill>
        <p:spPr bwMode="auto">
          <a:xfrm>
            <a:off x="179512" y="2924944"/>
            <a:ext cx="244827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ím 1"/>
          <p:cNvSpPr>
            <a:spLocks noGrp="1"/>
          </p:cNvSpPr>
          <p:nvPr>
            <p:ph type="title"/>
          </p:nvPr>
        </p:nvSpPr>
        <p:spPr>
          <a:xfrm>
            <a:off x="0" y="-27384"/>
            <a:ext cx="6997283" cy="993980"/>
          </a:xfrm>
        </p:spPr>
        <p:txBody>
          <a:bodyPr/>
          <a:lstStyle/>
          <a:p>
            <a:pPr algn="l"/>
            <a:r>
              <a:rPr lang="hu-HU" dirty="0" smtClean="0">
                <a:latin typeface="Calibri" pitchFamily="34" charset="0"/>
                <a:cs typeface="Calibri" pitchFamily="34" charset="0"/>
              </a:rPr>
              <a:t>Kártétel:</a:t>
            </a:r>
          </a:p>
        </p:txBody>
      </p:sp>
      <p:sp>
        <p:nvSpPr>
          <p:cNvPr id="66563" name="Tartalom helye 2"/>
          <p:cNvSpPr>
            <a:spLocks noGrp="1"/>
          </p:cNvSpPr>
          <p:nvPr>
            <p:ph idx="1"/>
          </p:nvPr>
        </p:nvSpPr>
        <p:spPr>
          <a:xfrm>
            <a:off x="107504" y="1052736"/>
            <a:ext cx="8219256" cy="4464496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áprilistól- novemberig károsít</a:t>
            </a:r>
          </a:p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tojásait egészséges érőfélben lévő gyümölcsökbe rakja </a:t>
            </a:r>
            <a:br>
              <a:rPr lang="hu-HU" dirty="0" smtClean="0">
                <a:latin typeface="Calibri" pitchFamily="34" charset="0"/>
                <a:cs typeface="Calibri" pitchFamily="34" charset="0"/>
              </a:rPr>
            </a:br>
            <a:r>
              <a:rPr lang="hu-HU" dirty="0" smtClean="0">
                <a:latin typeface="Calibri" pitchFamily="34" charset="0"/>
                <a:cs typeface="Calibri" pitchFamily="34" charset="0"/>
              </a:rPr>
              <a:t>(2-3 db/gyümölcs)</a:t>
            </a:r>
          </a:p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lárvák a gyümölcshúsból táplálkoznak</a:t>
            </a:r>
          </a:p>
          <a:p>
            <a:pPr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a termés besüpped, majd elrothad</a:t>
            </a:r>
          </a:p>
          <a:p>
            <a:pPr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108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>
              <a:latin typeface="Arial" pitchFamily="34" charset="0"/>
            </a:endParaRPr>
          </a:p>
        </p:txBody>
      </p:sp>
      <p:pic>
        <p:nvPicPr>
          <p:cNvPr id="357378" name="Picture 2" descr="W:\Növényegészségügyi Osztály\00_MUNKATEKA\10_KAROSITO_INFOK\01_KAROSITOK\NEM_HONOS_KÁROSÍTÓK\Drosophila-suzukii másolata\01_Kepek\DROSSU_09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5572132" y="1928802"/>
            <a:ext cx="3273791" cy="304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W:\Növényegészségügyi Osztály\00_MUNKATEKA\10_KAROSITO_INFOK\01_KAROSITOK\NEM_HONOS_KÁROSÍTÓK\Drosophila-suzukii másolata\01_Kepek\SWD3CSERESZNYE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85720" y="3357562"/>
            <a:ext cx="3484932" cy="291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3929058" y="5072074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Szaporítóanyaggal nem terjed, a termést károsítja, az nem tehető vizsgálatkötelessé</a:t>
            </a:r>
          </a:p>
          <a:p>
            <a:endParaRPr lang="hu-HU" dirty="0" smtClean="0"/>
          </a:p>
          <a:p>
            <a:r>
              <a:rPr lang="hu-HU" dirty="0" smtClean="0"/>
              <a:t>A védekezés a termelő feladata lesz</a:t>
            </a:r>
            <a:endParaRPr lang="hu-HU" dirty="0"/>
          </a:p>
        </p:txBody>
      </p:sp>
      <p:sp>
        <p:nvSpPr>
          <p:cNvPr id="13" name="Lefelé nyíl 12"/>
          <p:cNvSpPr/>
          <p:nvPr/>
        </p:nvSpPr>
        <p:spPr>
          <a:xfrm>
            <a:off x="6072198" y="5715016"/>
            <a:ext cx="45719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594974" y="2215694"/>
            <a:ext cx="59293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hu-H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Közeljövőben</a:t>
            </a:r>
            <a:r>
              <a:rPr kumimoji="0" lang="hu-HU" sz="28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fenyegető 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hu-H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nem-honos károsítók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6143636" y="1491054"/>
            <a:ext cx="2786114" cy="7858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3786182" y="1484784"/>
            <a:ext cx="2143140" cy="785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27652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328805"/>
            <a:ext cx="2133600" cy="476250"/>
          </a:xfrm>
          <a:noFill/>
        </p:spPr>
        <p:txBody>
          <a:bodyPr/>
          <a:lstStyle/>
          <a:p>
            <a:fld id="{0FFE9AE6-746C-4110-889F-D3E9073AA4D7}" type="slidenum">
              <a:rPr lang="hu-H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44</a:t>
            </a:fld>
            <a:r>
              <a:rPr lang="hu-H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786182" y="148478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Karantén státusz (EU, HU)</a:t>
            </a:r>
            <a:endParaRPr lang="hu-H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072198" y="1568762"/>
            <a:ext cx="292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szükséghelyzeti határozat</a:t>
            </a:r>
            <a:endParaRPr lang="hu-H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Cím 1"/>
          <p:cNvSpPr txBox="1">
            <a:spLocks/>
          </p:cNvSpPr>
          <p:nvPr/>
        </p:nvSpPr>
        <p:spPr bwMode="auto">
          <a:xfrm>
            <a:off x="539552" y="188640"/>
            <a:ext cx="59293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hu-H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Közeli időszakban 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fenyegető 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hu-H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nem-honos károsítók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31" name="Táblázat 30"/>
          <p:cNvGraphicFramePr>
            <a:graphicFrameLocks noGrp="1"/>
          </p:cNvGraphicFramePr>
          <p:nvPr/>
        </p:nvGraphicFramePr>
        <p:xfrm>
          <a:off x="144016" y="2420888"/>
          <a:ext cx="8892480" cy="381642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541920"/>
                <a:gridCol w="2386400"/>
                <a:gridCol w="2964160"/>
              </a:tblGrid>
              <a:tr h="481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Anoplophora</a:t>
                      </a:r>
                      <a:r>
                        <a:rPr lang="hu-HU" sz="1800" b="1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chinensis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Q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 smtClean="0">
                          <a:solidFill>
                            <a:prstClr val="black"/>
                          </a:solidFill>
                        </a:rPr>
                        <a:t>2012/138/EU </a:t>
                      </a:r>
                      <a:endParaRPr lang="hu-HU" dirty="0"/>
                    </a:p>
                  </a:txBody>
                  <a:tcPr/>
                </a:tc>
              </a:tr>
              <a:tr h="630036">
                <a:tc>
                  <a:txBody>
                    <a:bodyPr/>
                    <a:lstStyle/>
                    <a:p>
                      <a:r>
                        <a:rPr lang="hu-HU" sz="1800" b="1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A. </a:t>
                      </a:r>
                      <a:r>
                        <a:rPr lang="hu-HU" sz="1800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glabripennis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 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 smtClean="0">
                          <a:solidFill>
                            <a:prstClr val="black"/>
                          </a:solidFill>
                        </a:rPr>
                        <a:t>2015/893/EU</a:t>
                      </a:r>
                      <a:endParaRPr lang="hu-HU" dirty="0"/>
                    </a:p>
                  </a:txBody>
                  <a:tcPr/>
                </a:tc>
              </a:tr>
              <a:tr h="630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Bursaphelenchus</a:t>
                      </a:r>
                      <a:r>
                        <a:rPr lang="hu-HU" b="1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xylophilus</a:t>
                      </a:r>
                      <a:endParaRPr lang="hu-HU" b="1" i="1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 smtClean="0">
                          <a:solidFill>
                            <a:prstClr val="black"/>
                          </a:solidFill>
                        </a:rPr>
                        <a:t>2012/535/EU</a:t>
                      </a:r>
                      <a:endParaRPr lang="hu-HU" b="1" dirty="0"/>
                    </a:p>
                  </a:txBody>
                  <a:tcPr/>
                </a:tc>
              </a:tr>
              <a:tr h="481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Epitrix</a:t>
                      </a:r>
                      <a:r>
                        <a:rPr lang="hu-HU" b="1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b="1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spp</a:t>
                      </a:r>
                      <a:r>
                        <a:rPr lang="hu-HU" b="1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-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 smtClean="0">
                          <a:solidFill>
                            <a:prstClr val="black"/>
                          </a:solidFill>
                        </a:rPr>
                        <a:t>2012/270/EU</a:t>
                      </a:r>
                      <a:endParaRPr lang="hu-HU" b="1" dirty="0"/>
                    </a:p>
                  </a:txBody>
                  <a:tcPr/>
                </a:tc>
              </a:tr>
              <a:tr h="481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Xylella</a:t>
                      </a:r>
                      <a:r>
                        <a:rPr lang="hu-HU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fastidiosa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Q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2015/789/EU </a:t>
                      </a:r>
                      <a:endParaRPr lang="hu-HU" b="1" dirty="0"/>
                    </a:p>
                  </a:txBody>
                  <a:tcPr/>
                </a:tc>
              </a:tr>
              <a:tr h="630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Pseudomonas</a:t>
                      </a:r>
                      <a:r>
                        <a:rPr lang="hu-HU" sz="1800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syringae</a:t>
                      </a:r>
                      <a:r>
                        <a:rPr lang="hu-HU" sz="1800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pv</a:t>
                      </a:r>
                      <a:r>
                        <a:rPr lang="hu-HU" sz="1800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r>
                        <a:rPr lang="hu-HU" sz="1800" i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Actinidiae</a:t>
                      </a:r>
                      <a:r>
                        <a:rPr lang="hu-HU" sz="1800" i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-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b="1" dirty="0" smtClean="0">
                          <a:solidFill>
                            <a:prstClr val="black"/>
                          </a:solidFill>
                        </a:rPr>
                        <a:t>2012/756/EU</a:t>
                      </a:r>
                      <a:endParaRPr lang="hu-HU" b="1" dirty="0"/>
                    </a:p>
                  </a:txBody>
                  <a:tcPr/>
                </a:tc>
              </a:tr>
              <a:tr h="4514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i="1" dirty="0" err="1" smtClean="0"/>
                        <a:t>Pomacea</a:t>
                      </a:r>
                      <a:r>
                        <a:rPr lang="hu-HU" i="1" dirty="0" smtClean="0"/>
                        <a:t> </a:t>
                      </a:r>
                      <a:r>
                        <a:rPr lang="hu-HU" i="1" dirty="0" err="1" smtClean="0"/>
                        <a:t>insularum</a:t>
                      </a:r>
                      <a:r>
                        <a:rPr lang="hu-HU" i="1" dirty="0" smtClean="0"/>
                        <a:t> 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b="1" dirty="0" smtClean="0">
                          <a:solidFill>
                            <a:prstClr val="black"/>
                          </a:solidFill>
                        </a:rPr>
                        <a:t>2012/697/EU </a:t>
                      </a:r>
                      <a:endParaRPr lang="hu-H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3328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000" dirty="0" smtClean="0">
                <a:latin typeface="Calibri" pitchFamily="34" charset="0"/>
                <a:cs typeface="Calibri" pitchFamily="34" charset="0"/>
              </a:rPr>
              <a:t>Ázsiai cincérek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hu-HU" sz="1800" i="1" dirty="0" smtClean="0">
                <a:latin typeface="Calibri" pitchFamily="34" charset="0"/>
                <a:cs typeface="Calibri" pitchFamily="34" charset="0"/>
              </a:rPr>
              <a:t>Anoplophora </a:t>
            </a:r>
            <a:r>
              <a:rPr lang="hu-HU" sz="1800" dirty="0" err="1" smtClean="0">
                <a:latin typeface="Calibri" pitchFamily="34" charset="0"/>
                <a:cs typeface="Calibri" pitchFamily="34" charset="0"/>
              </a:rPr>
              <a:t>sp</a:t>
            </a:r>
            <a:r>
              <a:rPr lang="hu-HU" sz="1800" dirty="0" smtClean="0">
                <a:latin typeface="Calibri" pitchFamily="34" charset="0"/>
                <a:cs typeface="Calibri" pitchFamily="34" charset="0"/>
              </a:rPr>
              <a:t>.)</a:t>
            </a:r>
            <a:br>
              <a:rPr lang="hu-HU" sz="1800" dirty="0" smtClean="0">
                <a:latin typeface="Calibri" pitchFamily="34" charset="0"/>
                <a:cs typeface="Calibri" pitchFamily="34" charset="0"/>
              </a:rPr>
            </a:br>
            <a:r>
              <a:rPr lang="hu-HU" sz="1800" dirty="0" smtClean="0">
                <a:latin typeface="Calibri" pitchFamily="34" charset="0"/>
                <a:cs typeface="Calibri" pitchFamily="34" charset="0"/>
              </a:rPr>
              <a:t>Fő forrás: Kína!</a:t>
            </a:r>
            <a:endParaRPr lang="en-GB" sz="1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522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E8335D-910F-46EA-9D8F-F58388D8490E}" type="slidenum">
              <a:rPr lang="hu-HU" smtClean="0">
                <a:latin typeface="Arial" pitchFamily="34" charset="0"/>
              </a:rPr>
              <a:pPr/>
              <a:t>45</a:t>
            </a:fld>
            <a:r>
              <a:rPr lang="hu-HU" smtClean="0">
                <a:latin typeface="Arial" pitchFamily="34" charset="0"/>
              </a:rPr>
              <a:t>.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692275" y="23495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32953" b="7727"/>
          <a:stretch>
            <a:fillRect/>
          </a:stretch>
        </p:blipFill>
        <p:spPr bwMode="auto">
          <a:xfrm>
            <a:off x="2411413" y="3408363"/>
            <a:ext cx="2093912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787900" y="19161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7526" name="Text Box 7"/>
          <p:cNvSpPr txBox="1">
            <a:spLocks noChangeArrowheads="1"/>
          </p:cNvSpPr>
          <p:nvPr/>
        </p:nvSpPr>
        <p:spPr bwMode="auto">
          <a:xfrm>
            <a:off x="0" y="857232"/>
            <a:ext cx="4429124" cy="584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i="1" dirty="0"/>
              <a:t>Anoplophora </a:t>
            </a:r>
            <a:r>
              <a:rPr lang="hu-HU" sz="1600" b="1" i="1" dirty="0" smtClean="0"/>
              <a:t>chinensis</a:t>
            </a:r>
          </a:p>
          <a:p>
            <a:pPr algn="ctr"/>
            <a:r>
              <a:rPr lang="hu-HU" sz="1600" b="1" i="1" dirty="0" smtClean="0"/>
              <a:t>szemcséshátú csillagoscincér</a:t>
            </a:r>
            <a:endParaRPr lang="en-GB" sz="1600" b="1" i="1" dirty="0"/>
          </a:p>
        </p:txBody>
      </p:sp>
      <p:sp>
        <p:nvSpPr>
          <p:cNvPr id="107528" name="Text Box 9"/>
          <p:cNvSpPr txBox="1">
            <a:spLocks noChangeArrowheads="1"/>
          </p:cNvSpPr>
          <p:nvPr/>
        </p:nvSpPr>
        <p:spPr bwMode="auto">
          <a:xfrm>
            <a:off x="4643438" y="857232"/>
            <a:ext cx="4500562" cy="584775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i="1" dirty="0"/>
              <a:t>Anoplophora </a:t>
            </a:r>
            <a:r>
              <a:rPr lang="hu-HU" sz="1600" b="1" i="1" dirty="0" smtClean="0"/>
              <a:t>glabripennis</a:t>
            </a:r>
          </a:p>
          <a:p>
            <a:pPr algn="ctr"/>
            <a:r>
              <a:rPr lang="hu-HU" sz="1600" b="1" i="1" dirty="0" smtClean="0"/>
              <a:t>simahátú csillagoscincér</a:t>
            </a:r>
            <a:endParaRPr lang="en-GB" sz="1600" b="1" i="1" dirty="0"/>
          </a:p>
        </p:txBody>
      </p:sp>
      <p:sp>
        <p:nvSpPr>
          <p:cNvPr id="107529" name="Text Box 10"/>
          <p:cNvSpPr txBox="1">
            <a:spLocks noChangeArrowheads="1"/>
          </p:cNvSpPr>
          <p:nvPr/>
        </p:nvSpPr>
        <p:spPr bwMode="auto">
          <a:xfrm>
            <a:off x="3779838" y="41497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10753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412875"/>
            <a:ext cx="2087562" cy="156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32" name="Picture 15" descr="A-chin-imág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6538"/>
            <a:ext cx="2000264" cy="158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33" name="Picture 16" descr="A-glabri-imágó-Bugwoo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428736"/>
            <a:ext cx="2089150" cy="163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34" name="Picture 17" descr="Anoplophoraglabri-IT-fá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9788" y="1393825"/>
            <a:ext cx="2087562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35" name="Picture 19" descr="wood packing mat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408363"/>
            <a:ext cx="2160587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536" name="Text Box 20"/>
          <p:cNvSpPr txBox="1">
            <a:spLocks noChangeArrowheads="1"/>
          </p:cNvSpPr>
          <p:nvPr/>
        </p:nvSpPr>
        <p:spPr bwMode="auto">
          <a:xfrm>
            <a:off x="2268538" y="5157788"/>
            <a:ext cx="2376487" cy="16875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>
              <a:spcBef>
                <a:spcPct val="50000"/>
              </a:spcBef>
              <a:buFontTx/>
              <a:buChar char="•"/>
            </a:pPr>
            <a:r>
              <a:rPr lang="hu-HU" dirty="0"/>
              <a:t>faiskolák, árudák</a:t>
            </a:r>
          </a:p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forgalmazó helyek</a:t>
            </a:r>
          </a:p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határkirendeltségek</a:t>
            </a:r>
          </a:p>
          <a:p>
            <a:pPr indent="180975">
              <a:spcBef>
                <a:spcPct val="20000"/>
              </a:spcBef>
            </a:pPr>
            <a:r>
              <a:rPr lang="hu-HU" dirty="0"/>
              <a:t>és azok környéke</a:t>
            </a:r>
          </a:p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parkok</a:t>
            </a:r>
            <a:endParaRPr lang="en-GB" dirty="0"/>
          </a:p>
        </p:txBody>
      </p:sp>
      <p:sp>
        <p:nvSpPr>
          <p:cNvPr id="107537" name="Text Box 21"/>
          <p:cNvSpPr txBox="1">
            <a:spLocks noChangeArrowheads="1"/>
          </p:cNvSpPr>
          <p:nvPr/>
        </p:nvSpPr>
        <p:spPr bwMode="auto">
          <a:xfrm>
            <a:off x="4284663" y="2976563"/>
            <a:ext cx="287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/>
              <a:t>Fa-csomagolóanyaggal</a:t>
            </a:r>
            <a:endParaRPr lang="en-GB" sz="1600" b="1"/>
          </a:p>
        </p:txBody>
      </p:sp>
      <p:sp>
        <p:nvSpPr>
          <p:cNvPr id="107538" name="Text Box 22"/>
          <p:cNvSpPr txBox="1">
            <a:spLocks noChangeArrowheads="1"/>
          </p:cNvSpPr>
          <p:nvPr/>
        </p:nvSpPr>
        <p:spPr bwMode="auto">
          <a:xfrm>
            <a:off x="4716463" y="5181600"/>
            <a:ext cx="4032250" cy="163195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Kínai árut behozó cégek </a:t>
            </a:r>
            <a:br>
              <a:rPr lang="hu-HU" dirty="0"/>
            </a:br>
            <a:r>
              <a:rPr lang="hu-HU" dirty="0"/>
              <a:t> </a:t>
            </a:r>
            <a:r>
              <a:rPr lang="hu-HU" sz="1600" dirty="0"/>
              <a:t>(pl. kertépítési köveket)</a:t>
            </a:r>
            <a:r>
              <a:rPr lang="hu-HU" dirty="0"/>
              <a:t> </a:t>
            </a:r>
          </a:p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fa-csomagolóanyag (raklap) gyártók </a:t>
            </a:r>
          </a:p>
          <a:p>
            <a:pPr indent="180975">
              <a:spcBef>
                <a:spcPct val="20000"/>
              </a:spcBef>
            </a:pPr>
            <a:r>
              <a:rPr lang="hu-HU" dirty="0"/>
              <a:t>és azok környéke</a:t>
            </a:r>
          </a:p>
          <a:p>
            <a:pPr indent="180975">
              <a:spcBef>
                <a:spcPct val="20000"/>
              </a:spcBef>
              <a:buFontTx/>
              <a:buChar char="•"/>
            </a:pPr>
            <a:r>
              <a:rPr lang="hu-HU" dirty="0"/>
              <a:t>parkok</a:t>
            </a:r>
            <a:endParaRPr lang="en-GB" dirty="0"/>
          </a:p>
        </p:txBody>
      </p:sp>
      <p:sp>
        <p:nvSpPr>
          <p:cNvPr id="107539" name="Text Box 23"/>
          <p:cNvSpPr txBox="1">
            <a:spLocks noChangeArrowheads="1"/>
          </p:cNvSpPr>
          <p:nvPr/>
        </p:nvSpPr>
        <p:spPr bwMode="auto">
          <a:xfrm>
            <a:off x="107950" y="2997200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b="1" dirty="0"/>
              <a:t>Bekerülés:</a:t>
            </a:r>
            <a:endParaRPr lang="en-GB" b="1" dirty="0"/>
          </a:p>
        </p:txBody>
      </p:sp>
      <p:sp>
        <p:nvSpPr>
          <p:cNvPr id="107540" name="Text Box 24"/>
          <p:cNvSpPr txBox="1">
            <a:spLocks noChangeArrowheads="1"/>
          </p:cNvSpPr>
          <p:nvPr/>
        </p:nvSpPr>
        <p:spPr bwMode="auto">
          <a:xfrm>
            <a:off x="2268538" y="2976563"/>
            <a:ext cx="2335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/>
              <a:t>Növényanyaggal</a:t>
            </a:r>
            <a:endParaRPr lang="en-GB" sz="1600" b="1"/>
          </a:p>
        </p:txBody>
      </p:sp>
      <p:sp>
        <p:nvSpPr>
          <p:cNvPr id="107541" name="Text Box 25"/>
          <p:cNvSpPr txBox="1">
            <a:spLocks noChangeArrowheads="1"/>
          </p:cNvSpPr>
          <p:nvPr/>
        </p:nvSpPr>
        <p:spPr bwMode="auto">
          <a:xfrm>
            <a:off x="179388" y="5084763"/>
            <a:ext cx="2160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b="1" dirty="0"/>
              <a:t>Felderítése:</a:t>
            </a:r>
            <a:endParaRPr lang="en-GB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28" grpId="0" animBg="1"/>
      <p:bldP spid="107536" grpId="0" animBg="1"/>
      <p:bldP spid="107537" grpId="0"/>
      <p:bldP spid="107538" grpId="0" animBg="1"/>
      <p:bldP spid="107539" grpId="0"/>
      <p:bldP spid="107540" grpId="0"/>
      <p:bldP spid="1075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noplophora chinensis chinen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367948" y="1890668"/>
            <a:ext cx="6874832" cy="3059832"/>
          </a:xfrm>
          <a:prstGeom prst="rect">
            <a:avLst/>
          </a:prstGeom>
        </p:spPr>
      </p:pic>
      <p:pic>
        <p:nvPicPr>
          <p:cNvPr id="3" name="Kép 2" descr="Anoplophora_glabripennis_Enschede2008_b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019770" y="859532"/>
            <a:ext cx="6876258" cy="51571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u="sng" dirty="0" smtClean="0">
                <a:latin typeface="Calibri" pitchFamily="34" charset="0"/>
                <a:cs typeface="Calibri" pitchFamily="34" charset="0"/>
              </a:rPr>
              <a:t>Gazdanövényei</a:t>
            </a:r>
            <a:endParaRPr lang="hu-H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067" name="Tartalom helye 2"/>
          <p:cNvSpPr>
            <a:spLocks noGrp="1"/>
          </p:cNvSpPr>
          <p:nvPr>
            <p:ph idx="1"/>
          </p:nvPr>
        </p:nvSpPr>
        <p:spPr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buFontTx/>
              <a:buNone/>
              <a:defRPr/>
            </a:pPr>
            <a:r>
              <a:rPr lang="hu-HU" b="1" i="1" dirty="0" smtClean="0">
                <a:latin typeface="Calibri" pitchFamily="34" charset="0"/>
                <a:cs typeface="Calibri" pitchFamily="34" charset="0"/>
              </a:rPr>
              <a:t>Anoplophora chinensis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(szemcséshátú csillagos cincér)</a:t>
            </a:r>
          </a:p>
          <a:p>
            <a:pPr>
              <a:defRPr/>
            </a:pPr>
            <a:r>
              <a:rPr lang="hu-HU" b="1" dirty="0" err="1" smtClean="0">
                <a:latin typeface="Calibri" pitchFamily="34" charset="0"/>
                <a:cs typeface="Calibri" pitchFamily="34" charset="0"/>
              </a:rPr>
              <a:t>Polifág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kártevő </a:t>
            </a:r>
          </a:p>
          <a:p>
            <a:pPr lvl="1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őshazájában </a:t>
            </a:r>
            <a:r>
              <a:rPr lang="hu-HU" sz="1600" dirty="0" smtClean="0">
                <a:latin typeface="Calibri" pitchFamily="34" charset="0"/>
                <a:cs typeface="Calibri" pitchFamily="34" charset="0"/>
              </a:rPr>
              <a:t>(Kínában és a Távol-Keleti országokban)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a citrusfélék,</a:t>
            </a:r>
          </a:p>
          <a:p>
            <a:pPr lvl="1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egyéb lombhullató fák - elsősorban </a:t>
            </a: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Acer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fajok és </a:t>
            </a:r>
            <a:r>
              <a:rPr lang="hu-HU" i="1" dirty="0" err="1" smtClean="0"/>
              <a:t>Aesculus</a:t>
            </a:r>
            <a:r>
              <a:rPr lang="hu-HU" i="1" dirty="0" smtClean="0"/>
              <a:t> </a:t>
            </a:r>
            <a:r>
              <a:rPr lang="hu-HU" i="1" dirty="0" err="1" smtClean="0"/>
              <a:t>hippocastanum</a:t>
            </a:r>
            <a:r>
              <a:rPr lang="hu-HU" i="1" dirty="0" smtClean="0"/>
              <a:t>,</a:t>
            </a:r>
            <a:r>
              <a:rPr lang="hu-HU" dirty="0" smtClean="0"/>
              <a:t> </a:t>
            </a:r>
            <a:r>
              <a:rPr lang="hu-HU" i="1" dirty="0" err="1" smtClean="0"/>
              <a:t>Alnus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Betula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Carpinus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Cornus</a:t>
            </a:r>
            <a:r>
              <a:rPr lang="hu-HU" i="1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Corylus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Malus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Platanus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Populus</a:t>
            </a:r>
            <a:r>
              <a:rPr lang="hu-HU" i="1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Prunus</a:t>
            </a:r>
            <a:r>
              <a:rPr lang="hu-HU" i="1" dirty="0" smtClean="0"/>
              <a:t> </a:t>
            </a:r>
            <a:r>
              <a:rPr lang="hu-HU" i="1" dirty="0" err="1" smtClean="0"/>
              <a:t>laurocerasus</a:t>
            </a:r>
            <a:r>
              <a:rPr lang="hu-HU" dirty="0" smtClean="0"/>
              <a:t>, </a:t>
            </a:r>
            <a:r>
              <a:rPr lang="hu-HU" i="1" dirty="0" err="1" smtClean="0"/>
              <a:t>Pyrus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smtClean="0"/>
              <a:t>Rosa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., </a:t>
            </a:r>
            <a:r>
              <a:rPr lang="hu-HU" i="1" dirty="0" err="1" smtClean="0"/>
              <a:t>Salix</a:t>
            </a:r>
            <a:r>
              <a:rPr lang="hu-HU" dirty="0" smtClean="0"/>
              <a:t> </a:t>
            </a:r>
            <a:r>
              <a:rPr lang="hu-HU" dirty="0" err="1" smtClean="0"/>
              <a:t>spp</a:t>
            </a:r>
            <a:r>
              <a:rPr lang="hu-HU" dirty="0" smtClean="0"/>
              <a:t>. és </a:t>
            </a:r>
            <a:r>
              <a:rPr lang="hu-HU" i="1" dirty="0" err="1" smtClean="0"/>
              <a:t>Ulmus</a:t>
            </a:r>
            <a:r>
              <a:rPr lang="hu-HU" dirty="0" smtClean="0"/>
              <a:t> </a:t>
            </a:r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  <a:defRPr/>
            </a:pPr>
            <a:r>
              <a:rPr lang="hu-HU" b="1" i="1" dirty="0" smtClean="0">
                <a:latin typeface="Calibri" pitchFamily="34" charset="0"/>
                <a:cs typeface="Calibri" pitchFamily="34" charset="0"/>
              </a:rPr>
              <a:t>Anoplophora glabripennis</a:t>
            </a:r>
            <a:r>
              <a:rPr lang="hu-H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(simahátú csillagos cincér)</a:t>
            </a:r>
          </a:p>
          <a:p>
            <a:pPr>
              <a:defRPr/>
            </a:pPr>
            <a:r>
              <a:rPr lang="hu-HU" b="1" dirty="0" err="1" smtClean="0">
                <a:latin typeface="Calibri" pitchFamily="34" charset="0"/>
                <a:cs typeface="Calibri" pitchFamily="34" charset="0"/>
              </a:rPr>
              <a:t>Polifág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kártevő</a:t>
            </a:r>
          </a:p>
          <a:p>
            <a:pPr lvl="1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lombhullató fák (elsősorban </a:t>
            </a: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Populus</a:t>
            </a:r>
            <a:r>
              <a:rPr lang="hu-HU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hu-HU" i="1" dirty="0" err="1" smtClean="0">
                <a:latin typeface="Calibri" pitchFamily="34" charset="0"/>
                <a:cs typeface="Calibri" pitchFamily="34" charset="0"/>
              </a:rPr>
              <a:t>Salix</a:t>
            </a:r>
            <a:r>
              <a:rPr lang="hu-HU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hu-HU" i="1" dirty="0" err="1" smtClean="0">
                <a:latin typeface="Calibri" pitchFamily="34" charset="0"/>
                <a:cs typeface="Calibri" pitchFamily="34" charset="0"/>
              </a:rPr>
              <a:t>Acer</a:t>
            </a:r>
            <a:r>
              <a:rPr lang="hu-HU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fajok)</a:t>
            </a:r>
          </a:p>
          <a:p>
            <a:pPr>
              <a:buFontTx/>
              <a:buNone/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068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  <p:pic>
        <p:nvPicPr>
          <p:cNvPr id="73731" name="Picture 2" descr="DSCN296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63713" y="4868863"/>
            <a:ext cx="1584325" cy="118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3" name="Picture 4" descr="DSCN1048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516688" y="1244600"/>
            <a:ext cx="1747837" cy="106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4" name="Picture 5" descr="DSCN298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84213" y="3105150"/>
            <a:ext cx="1444625" cy="108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5" name="Picture 6" descr="Femmina di Anoplophora chinensis (© Matteo Maspero)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3729038" y="2713038"/>
            <a:ext cx="2178050" cy="191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20" name="Text Box 7"/>
          <p:cNvSpPr txBox="1">
            <a:spLocks noChangeArrowheads="1"/>
          </p:cNvSpPr>
          <p:nvPr/>
        </p:nvSpPr>
        <p:spPr bwMode="auto">
          <a:xfrm>
            <a:off x="684213" y="1268413"/>
            <a:ext cx="2159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sz="2000" b="1" i="1">
                <a:ea typeface="MS PGothic"/>
                <a:cs typeface="MS PGothic"/>
              </a:rPr>
              <a:t>Életciklus</a:t>
            </a:r>
            <a:endParaRPr lang="it-IT" sz="2000">
              <a:ea typeface="MS PGothic"/>
              <a:cs typeface="MS PGothic"/>
            </a:endParaRPr>
          </a:p>
        </p:txBody>
      </p:sp>
      <p:pic>
        <p:nvPicPr>
          <p:cNvPr id="73737" name="Picture 8" descr="9 Pupa of CLB (photo M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7513638" y="2792413"/>
            <a:ext cx="1150937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22" name="Text Box 9"/>
          <p:cNvSpPr txBox="1">
            <a:spLocks noChangeArrowheads="1"/>
          </p:cNvSpPr>
          <p:nvPr/>
        </p:nvSpPr>
        <p:spPr bwMode="auto">
          <a:xfrm>
            <a:off x="1493838" y="1649413"/>
            <a:ext cx="178276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ea typeface="MS PGothic"/>
                <a:cs typeface="MS PGothic"/>
              </a:rPr>
              <a:t>2 </a:t>
            </a:r>
            <a:r>
              <a:rPr lang="hu-HU" b="1">
                <a:ea typeface="MS PGothic"/>
                <a:cs typeface="MS PGothic"/>
              </a:rPr>
              <a:t>-</a:t>
            </a:r>
            <a:r>
              <a:rPr lang="en-US" b="1">
                <a:ea typeface="MS PGothic"/>
                <a:cs typeface="MS PGothic"/>
              </a:rPr>
              <a:t>3</a:t>
            </a:r>
            <a:r>
              <a:rPr lang="hu-HU" b="1">
                <a:ea typeface="MS PGothic"/>
                <a:cs typeface="MS PGothic"/>
              </a:rPr>
              <a:t>-4</a:t>
            </a:r>
            <a:r>
              <a:rPr lang="en-US" b="1">
                <a:ea typeface="MS PGothic"/>
                <a:cs typeface="MS PGothic"/>
              </a:rPr>
              <a:t>? </a:t>
            </a:r>
            <a:r>
              <a:rPr lang="hu-HU" b="1">
                <a:ea typeface="MS PGothic"/>
                <a:cs typeface="MS PGothic"/>
              </a:rPr>
              <a:t>év</a:t>
            </a:r>
            <a:r>
              <a:rPr lang="en-US" b="1">
                <a:ea typeface="MS PGothic"/>
                <a:cs typeface="MS PGothic"/>
              </a:rPr>
              <a:t>…</a:t>
            </a:r>
          </a:p>
        </p:txBody>
      </p:sp>
      <p:pic>
        <p:nvPicPr>
          <p:cNvPr id="73739" name="Picture 10" descr="DSCN2931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4133850" y="4868863"/>
            <a:ext cx="1323975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24" name="AutoShape 11"/>
          <p:cNvSpPr>
            <a:spLocks noChangeArrowheads="1"/>
          </p:cNvSpPr>
          <p:nvPr/>
        </p:nvSpPr>
        <p:spPr bwMode="auto">
          <a:xfrm rot="5400000">
            <a:off x="5651500" y="3044825"/>
            <a:ext cx="2144713" cy="1471613"/>
          </a:xfrm>
          <a:prstGeom prst="curvedDownArrow">
            <a:avLst>
              <a:gd name="adj1" fmla="val 48573"/>
              <a:gd name="adj2" fmla="val 97153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400">
              <a:ea typeface="MS PGothic"/>
              <a:cs typeface="MS PGothic"/>
            </a:endParaRPr>
          </a:p>
        </p:txBody>
      </p:sp>
      <p:sp>
        <p:nvSpPr>
          <p:cNvPr id="90125" name="AutoShape 12"/>
          <p:cNvSpPr>
            <a:spLocks noChangeArrowheads="1"/>
          </p:cNvSpPr>
          <p:nvPr/>
        </p:nvSpPr>
        <p:spPr bwMode="auto">
          <a:xfrm rot="-5400000">
            <a:off x="1828006" y="2902744"/>
            <a:ext cx="2144713" cy="1470025"/>
          </a:xfrm>
          <a:prstGeom prst="curvedDownArrow">
            <a:avLst>
              <a:gd name="adj1" fmla="val 48625"/>
              <a:gd name="adj2" fmla="val 9725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sz="2400">
              <a:ea typeface="MS PGothic"/>
              <a:cs typeface="MS PGothic"/>
            </a:endParaRPr>
          </a:p>
        </p:txBody>
      </p:sp>
      <p:pic>
        <p:nvPicPr>
          <p:cNvPr id="73742" name="Picture 13" descr="DSCN1362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3995738" y="1312863"/>
            <a:ext cx="17018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27" name="AutoShape 14"/>
          <p:cNvSpPr>
            <a:spLocks noChangeArrowheads="1"/>
          </p:cNvSpPr>
          <p:nvPr/>
        </p:nvSpPr>
        <p:spPr bwMode="auto">
          <a:xfrm>
            <a:off x="5627688" y="1628775"/>
            <a:ext cx="792162" cy="279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0128" name="AutoShape 15"/>
          <p:cNvSpPr>
            <a:spLocks noChangeArrowheads="1"/>
          </p:cNvSpPr>
          <p:nvPr/>
        </p:nvSpPr>
        <p:spPr bwMode="auto">
          <a:xfrm rot="10800000">
            <a:off x="3419475" y="5300663"/>
            <a:ext cx="792163" cy="2873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0129" name="CasellaDiTesto 15"/>
          <p:cNvSpPr txBox="1">
            <a:spLocks noChangeArrowheads="1"/>
          </p:cNvSpPr>
          <p:nvPr/>
        </p:nvSpPr>
        <p:spPr bwMode="auto">
          <a:xfrm>
            <a:off x="5299075" y="2689225"/>
            <a:ext cx="712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ea typeface="MS PGothic"/>
                <a:cs typeface="MS PGothic"/>
              </a:rPr>
              <a:t>Imágó</a:t>
            </a:r>
          </a:p>
          <a:p>
            <a:pPr eaLnBrk="0" hangingPunct="0"/>
            <a:endParaRPr lang="it-IT" sz="1400" b="1">
              <a:ea typeface="MS PGothic"/>
              <a:cs typeface="MS PGothic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924300" y="1268413"/>
            <a:ext cx="6619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1400" b="1" dirty="0">
                <a:solidFill>
                  <a:schemeClr val="accent3"/>
                </a:solidFill>
                <a:latin typeface="Arial" charset="0"/>
                <a:ea typeface="MS PGothic" pitchFamily="34" charset="-128"/>
              </a:rPr>
              <a:t>L</a:t>
            </a:r>
            <a:r>
              <a:rPr lang="hu-HU" sz="1400" b="1" dirty="0">
                <a:solidFill>
                  <a:schemeClr val="accent3"/>
                </a:solidFill>
                <a:latin typeface="Arial" charset="0"/>
                <a:ea typeface="MS PGothic" pitchFamily="34" charset="-128"/>
              </a:rPr>
              <a:t>á</a:t>
            </a:r>
            <a:r>
              <a:rPr lang="it-IT" sz="1400" b="1" dirty="0">
                <a:solidFill>
                  <a:schemeClr val="accent3"/>
                </a:solidFill>
                <a:latin typeface="Arial" charset="0"/>
                <a:ea typeface="MS PGothic" pitchFamily="34" charset="-128"/>
              </a:rPr>
              <a:t>rva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443663" y="2060575"/>
            <a:ext cx="10699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400" b="1" dirty="0" err="1">
                <a:solidFill>
                  <a:schemeClr val="accent3"/>
                </a:solidFill>
                <a:latin typeface="Arial" charset="0"/>
                <a:ea typeface="MS PGothic" pitchFamily="34" charset="-128"/>
              </a:rPr>
              <a:t>Rágcsálék</a:t>
            </a:r>
            <a:endParaRPr lang="it-IT" sz="1400" b="1" dirty="0">
              <a:solidFill>
                <a:schemeClr val="accent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0132" name="CasellaDiTesto 18"/>
          <p:cNvSpPr txBox="1">
            <a:spLocks noChangeArrowheads="1"/>
          </p:cNvSpPr>
          <p:nvPr/>
        </p:nvSpPr>
        <p:spPr bwMode="auto">
          <a:xfrm>
            <a:off x="8104188" y="2736850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ea typeface="MS PGothic"/>
                <a:cs typeface="MS PGothic"/>
              </a:rPr>
              <a:t>Báb</a:t>
            </a:r>
            <a:endParaRPr lang="it-IT" sz="1400" b="1">
              <a:ea typeface="MS PGothic"/>
              <a:cs typeface="MS PGothic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4213" y="3068638"/>
            <a:ext cx="6381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400" b="1" dirty="0">
                <a:solidFill>
                  <a:schemeClr val="accent3"/>
                </a:solidFill>
                <a:latin typeface="Arial" charset="0"/>
                <a:ea typeface="MS PGothic" pitchFamily="34" charset="-128"/>
              </a:rPr>
              <a:t>Tojás</a:t>
            </a:r>
            <a:endParaRPr lang="it-IT" sz="1400" b="1" dirty="0">
              <a:solidFill>
                <a:schemeClr val="accent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0134" name="CasellaDiTesto 20"/>
          <p:cNvSpPr txBox="1">
            <a:spLocks noChangeArrowheads="1"/>
          </p:cNvSpPr>
          <p:nvPr/>
        </p:nvSpPr>
        <p:spPr bwMode="auto">
          <a:xfrm>
            <a:off x="3365500" y="5589588"/>
            <a:ext cx="898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hu-HU" sz="1400" b="1">
                <a:ea typeface="MS PGothic"/>
                <a:cs typeface="MS PGothic"/>
              </a:rPr>
              <a:t>Röp-</a:t>
            </a:r>
          </a:p>
          <a:p>
            <a:pPr algn="ctr" eaLnBrk="0" hangingPunct="0"/>
            <a:r>
              <a:rPr lang="hu-HU" sz="1400" b="1">
                <a:ea typeface="MS PGothic"/>
                <a:cs typeface="MS PGothic"/>
              </a:rPr>
              <a:t>nyílások</a:t>
            </a:r>
            <a:endParaRPr lang="it-IT" sz="1400" b="1">
              <a:ea typeface="MS PGothic"/>
              <a:cs typeface="MS PGothic"/>
            </a:endParaRPr>
          </a:p>
        </p:txBody>
      </p:sp>
      <p:sp>
        <p:nvSpPr>
          <p:cNvPr id="90135" name="CasellaDiTesto 21"/>
          <p:cNvSpPr txBox="1">
            <a:spLocks noChangeArrowheads="1"/>
          </p:cNvSpPr>
          <p:nvPr/>
        </p:nvSpPr>
        <p:spPr bwMode="auto">
          <a:xfrm>
            <a:off x="900113" y="4160838"/>
            <a:ext cx="8366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Jun - Aug</a:t>
            </a:r>
          </a:p>
        </p:txBody>
      </p:sp>
      <p:sp>
        <p:nvSpPr>
          <p:cNvPr id="90136" name="CasellaDiTesto 22"/>
          <p:cNvSpPr txBox="1">
            <a:spLocks noChangeArrowheads="1"/>
          </p:cNvSpPr>
          <p:nvPr/>
        </p:nvSpPr>
        <p:spPr bwMode="auto">
          <a:xfrm>
            <a:off x="3924300" y="4614863"/>
            <a:ext cx="1770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M</a:t>
            </a:r>
            <a:r>
              <a:rPr lang="hu-HU" sz="1100" b="1">
                <a:ea typeface="MS PGothic"/>
                <a:cs typeface="MS PGothic"/>
              </a:rPr>
              <a:t>ájus vége</a:t>
            </a:r>
            <a:r>
              <a:rPr lang="it-IT" sz="1100" b="1">
                <a:ea typeface="MS PGothic"/>
                <a:cs typeface="MS PGothic"/>
              </a:rPr>
              <a:t> –</a:t>
            </a:r>
            <a:r>
              <a:rPr lang="hu-HU" sz="1100" b="1">
                <a:ea typeface="MS PGothic"/>
                <a:cs typeface="MS PGothic"/>
              </a:rPr>
              <a:t> </a:t>
            </a:r>
            <a:r>
              <a:rPr lang="it-IT" sz="1100" b="1">
                <a:ea typeface="MS PGothic"/>
                <a:cs typeface="MS PGothic"/>
              </a:rPr>
              <a:t>O</a:t>
            </a:r>
            <a:r>
              <a:rPr lang="hu-HU" sz="1100" b="1">
                <a:ea typeface="MS PGothic"/>
                <a:cs typeface="MS PGothic"/>
              </a:rPr>
              <a:t>kt. eleje</a:t>
            </a:r>
            <a:endParaRPr lang="it-IT" sz="1100" b="1">
              <a:ea typeface="MS PGothic"/>
              <a:cs typeface="MS PGothic"/>
            </a:endParaRPr>
          </a:p>
        </p:txBody>
      </p:sp>
      <p:sp>
        <p:nvSpPr>
          <p:cNvPr id="90137" name="CasellaDiTesto 23"/>
          <p:cNvSpPr txBox="1">
            <a:spLocks noChangeArrowheads="1"/>
          </p:cNvSpPr>
          <p:nvPr/>
        </p:nvSpPr>
        <p:spPr bwMode="auto">
          <a:xfrm>
            <a:off x="7740650" y="4508500"/>
            <a:ext cx="8350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Jun - Aug</a:t>
            </a:r>
          </a:p>
        </p:txBody>
      </p:sp>
      <p:sp>
        <p:nvSpPr>
          <p:cNvPr id="90138" name="CasellaDiTesto 24"/>
          <p:cNvSpPr txBox="1">
            <a:spLocks noChangeArrowheads="1"/>
          </p:cNvSpPr>
          <p:nvPr/>
        </p:nvSpPr>
        <p:spPr bwMode="auto">
          <a:xfrm>
            <a:off x="2135188" y="6075363"/>
            <a:ext cx="8112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Jan - Dec</a:t>
            </a:r>
          </a:p>
        </p:txBody>
      </p:sp>
      <p:sp>
        <p:nvSpPr>
          <p:cNvPr id="90139" name="CasellaDiTesto 25"/>
          <p:cNvSpPr txBox="1">
            <a:spLocks noChangeArrowheads="1"/>
          </p:cNvSpPr>
          <p:nvPr/>
        </p:nvSpPr>
        <p:spPr bwMode="auto">
          <a:xfrm>
            <a:off x="7019925" y="2327275"/>
            <a:ext cx="9747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M</a:t>
            </a:r>
            <a:r>
              <a:rPr lang="hu-HU" sz="1100" b="1">
                <a:ea typeface="MS PGothic"/>
                <a:cs typeface="MS PGothic"/>
              </a:rPr>
              <a:t>ájus</a:t>
            </a:r>
            <a:r>
              <a:rPr lang="it-IT" sz="1100" b="1">
                <a:ea typeface="MS PGothic"/>
                <a:cs typeface="MS PGothic"/>
              </a:rPr>
              <a:t> - Nov</a:t>
            </a:r>
          </a:p>
        </p:txBody>
      </p:sp>
      <p:sp>
        <p:nvSpPr>
          <p:cNvPr id="90140" name="CasellaDiTesto 26"/>
          <p:cNvSpPr txBox="1">
            <a:spLocks noChangeArrowheads="1"/>
          </p:cNvSpPr>
          <p:nvPr/>
        </p:nvSpPr>
        <p:spPr bwMode="auto">
          <a:xfrm>
            <a:off x="4932363" y="1052513"/>
            <a:ext cx="8112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100" b="1">
                <a:ea typeface="MS PGothic"/>
                <a:cs typeface="MS PGothic"/>
              </a:rPr>
              <a:t>Jan - Dec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  <p:pic>
        <p:nvPicPr>
          <p:cNvPr id="97283" name="Picture 2" descr="DSCN3075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1258888" y="1246188"/>
            <a:ext cx="3195637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284" name="Picture 3" descr="DSCN33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49675"/>
            <a:ext cx="308610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285" name="Picture 4" descr="Exit holes and sawdust (Foto 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46188"/>
            <a:ext cx="3092450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286" name="Picture 5" descr="DSCN1068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1258888" y="3749675"/>
            <a:ext cx="3195637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287" name="CasellaDiTesto 5"/>
          <p:cNvSpPr txBox="1">
            <a:spLocks noChangeArrowheads="1"/>
          </p:cNvSpPr>
          <p:nvPr/>
        </p:nvSpPr>
        <p:spPr bwMode="auto">
          <a:xfrm>
            <a:off x="3563938" y="3429000"/>
            <a:ext cx="1860550" cy="466725"/>
          </a:xfrm>
          <a:prstGeom prst="rect">
            <a:avLst/>
          </a:prstGeom>
          <a:solidFill>
            <a:srgbClr val="CCFF66"/>
          </a:solidFill>
          <a:ln w="9525" algn="ctr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400" b="1">
                <a:solidFill>
                  <a:srgbClr val="003300"/>
                </a:solidFill>
                <a:ea typeface="MS PGothic"/>
                <a:cs typeface="Times New Roman" pitchFamily="18" charset="0"/>
              </a:rPr>
              <a:t>Rágcsálék</a:t>
            </a:r>
            <a:r>
              <a:rPr lang="it-IT" sz="2400" b="1">
                <a:solidFill>
                  <a:srgbClr val="003300"/>
                </a:solidFill>
                <a:ea typeface="MS PGothic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ánk 5"/>
          <p:cNvSpPr/>
          <p:nvPr/>
        </p:nvSpPr>
        <p:spPr>
          <a:xfrm>
            <a:off x="3428992" y="2714620"/>
            <a:ext cx="2418632" cy="2418632"/>
          </a:xfrm>
          <a:prstGeom prst="donut">
            <a:avLst>
              <a:gd name="adj" fmla="val 396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410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0" dirty="0" smtClean="0">
                <a:latin typeface="Calibri" pitchFamily="34" charset="0"/>
                <a:cs typeface="Calibri" pitchFamily="34" charset="0"/>
              </a:rPr>
              <a:t>A nem-honos, nagy gazdasági veszteséget okozó károsítók terjedése elleni védelem</a:t>
            </a:r>
            <a:endParaRPr lang="hu-HU" sz="2400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4392000" y="3657600"/>
            <a:ext cx="492184" cy="4921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Fánk 6"/>
          <p:cNvSpPr/>
          <p:nvPr/>
        </p:nvSpPr>
        <p:spPr>
          <a:xfrm>
            <a:off x="2483768" y="1772816"/>
            <a:ext cx="4355820" cy="4355820"/>
          </a:xfrm>
          <a:prstGeom prst="donut">
            <a:avLst>
              <a:gd name="adj" fmla="val 1264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/>
          <a:p>
            <a:pPr algn="ctr"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1" name="Picture 9" descr="Kukoricabogár-imágó-2--Fot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65673">
            <a:off x="2105025" y="1978025"/>
            <a:ext cx="91916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2483768" y="2060848"/>
            <a:ext cx="4320480" cy="5400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649013"/>
              </a:avLst>
            </a:prstTxWarp>
            <a:spAutoFit/>
          </a:bodyPr>
          <a:lstStyle/>
          <a:p>
            <a:pPr algn="ctr">
              <a:defRPr/>
            </a:pPr>
            <a:r>
              <a:rPr lang="hu-HU" sz="2400" b="1" dirty="0" smtClean="0">
                <a:latin typeface="Arial" charset="0"/>
                <a:cs typeface="Arial" charset="0"/>
              </a:rPr>
              <a:t>Bekerülés megelőzése</a:t>
            </a:r>
          </a:p>
          <a:p>
            <a:pPr algn="ctr">
              <a:defRPr/>
            </a:pPr>
            <a:endParaRPr lang="hu-HU" sz="2400" b="1" dirty="0">
              <a:latin typeface="Arial" charset="0"/>
              <a:cs typeface="Arial" charset="0"/>
            </a:endParaRPr>
          </a:p>
        </p:txBody>
      </p:sp>
      <p:pic>
        <p:nvPicPr>
          <p:cNvPr id="13" name="Picture 9" descr="Kukoricabogár-imágó-2--Fot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08060">
            <a:off x="806377" y="2463075"/>
            <a:ext cx="919162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Kukoricabogár-imágó-2--Fot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4183063"/>
            <a:ext cx="919162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Kukoricabogár-imágó-2--Fot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605613">
            <a:off x="1922463" y="5448300"/>
            <a:ext cx="9191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Kukoricabogár-imágó-2--Fot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3357562"/>
            <a:ext cx="919162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efelé nyíl 23"/>
          <p:cNvSpPr/>
          <p:nvPr/>
        </p:nvSpPr>
        <p:spPr>
          <a:xfrm rot="17761970">
            <a:off x="1835696" y="2348880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25" name="Lefelé nyíl 24"/>
          <p:cNvSpPr/>
          <p:nvPr/>
        </p:nvSpPr>
        <p:spPr>
          <a:xfrm rot="16380317">
            <a:off x="1557870" y="3520081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26" name="Lefelé nyíl 25"/>
          <p:cNvSpPr/>
          <p:nvPr/>
        </p:nvSpPr>
        <p:spPr>
          <a:xfrm rot="14812469">
            <a:off x="1762268" y="5049738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27" name="Lefelé nyíl 26"/>
          <p:cNvSpPr/>
          <p:nvPr/>
        </p:nvSpPr>
        <p:spPr>
          <a:xfrm rot="7568149" flipH="1">
            <a:off x="6799923" y="5572346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28" name="Lefelé nyíl 27"/>
          <p:cNvSpPr/>
          <p:nvPr/>
        </p:nvSpPr>
        <p:spPr>
          <a:xfrm rot="3838030" flipH="1">
            <a:off x="6791142" y="2034917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29" name="Lefelé nyíl 28"/>
          <p:cNvSpPr/>
          <p:nvPr/>
        </p:nvSpPr>
        <p:spPr>
          <a:xfrm rot="5400000" flipH="1">
            <a:off x="7174494" y="3664097"/>
            <a:ext cx="504056" cy="642942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30" name="Picture 4" descr="D:\00_MUNKATEKA_PGY\05_SZAKANYAGOK\növeü_plakát\clipart\emberek\termel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498850"/>
            <a:ext cx="431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D:\00_MUNKATEKA_PGY\05_SZAKANYAGOK\növeü_plakát\clipart\emberek\felügyelő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3357563"/>
            <a:ext cx="3778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D:\00_MUNKATEKA_PGY\05_SZAKANYAGOK\növeü_plakát\clipart\emberek\felügyelő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284538"/>
            <a:ext cx="3778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D:\00_MUNKATEKA_PGY\05_SZAKANYAGOK\növeü_plakát\clipart\emberek\laboro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3573463"/>
            <a:ext cx="4746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D:\00_MUNKATEKA_PGY\05_SZAKANYAGOK\növeü_plakát\clipart\emberek\laboro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38" y="3500438"/>
            <a:ext cx="4746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Lefelé nyíl 40"/>
          <p:cNvSpPr/>
          <p:nvPr/>
        </p:nvSpPr>
        <p:spPr>
          <a:xfrm rot="3838030" flipH="1">
            <a:off x="5933215" y="2747626"/>
            <a:ext cx="698885" cy="931875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3347864" y="2564904"/>
            <a:ext cx="2592288" cy="230425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84120"/>
              </a:avLst>
            </a:prstTxWarp>
            <a:spAutoFit/>
          </a:bodyPr>
          <a:lstStyle/>
          <a:p>
            <a:pPr algn="ctr">
              <a:defRPr/>
            </a:pPr>
            <a:r>
              <a:rPr lang="hu-HU" sz="16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Mit tegyünk, ha bekerült?</a:t>
            </a:r>
            <a:endParaRPr lang="hu-H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3500430" y="3429000"/>
            <a:ext cx="2304256" cy="554461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10436"/>
              </a:avLst>
            </a:prstTxWarp>
            <a:spAutoFit/>
          </a:bodyPr>
          <a:lstStyle/>
          <a:p>
            <a:pPr algn="ctr">
              <a:defRPr/>
            </a:pPr>
            <a:r>
              <a:rPr lang="hu-HU" sz="1600" b="1" dirty="0">
                <a:latin typeface="Arial" charset="0"/>
                <a:cs typeface="Arial" charset="0"/>
              </a:rPr>
              <a:t>Meg kell akadályozni </a:t>
            </a:r>
          </a:p>
          <a:p>
            <a:pPr algn="ctr">
              <a:defRPr/>
            </a:pPr>
            <a:r>
              <a:rPr lang="hu-HU" sz="1600" b="1" dirty="0">
                <a:latin typeface="Arial" charset="0"/>
                <a:cs typeface="Arial" charset="0"/>
              </a:rPr>
              <a:t>a megtelepedést </a:t>
            </a:r>
          </a:p>
          <a:p>
            <a:pPr algn="ctr">
              <a:defRPr/>
            </a:pPr>
            <a:r>
              <a:rPr lang="hu-HU" sz="1600" b="1" dirty="0">
                <a:latin typeface="Arial" charset="0"/>
                <a:cs typeface="Arial" charset="0"/>
              </a:rPr>
              <a:t>és terjedést.</a:t>
            </a:r>
          </a:p>
        </p:txBody>
      </p:sp>
      <p:pic>
        <p:nvPicPr>
          <p:cNvPr id="44" name="Picture 9" descr="Kukoricabogár-imágó-2--Fot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140968"/>
            <a:ext cx="91916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églalap 34"/>
          <p:cNvSpPr/>
          <p:nvPr/>
        </p:nvSpPr>
        <p:spPr>
          <a:xfrm>
            <a:off x="1928794" y="1571612"/>
            <a:ext cx="5500726" cy="290141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8900041"/>
              </a:avLst>
            </a:prstTxWarp>
            <a:spAutoFit/>
          </a:bodyPr>
          <a:lstStyle/>
          <a:p>
            <a:pPr algn="ctr"/>
            <a:r>
              <a:rPr lang="hu-HU" sz="1100" b="1" dirty="0" smtClean="0"/>
              <a:t>Megtelepedés után </a:t>
            </a:r>
          </a:p>
          <a:p>
            <a:pPr algn="ctr"/>
            <a:r>
              <a:rPr lang="hu-HU" sz="1100" b="1" dirty="0"/>
              <a:t>a</a:t>
            </a:r>
            <a:r>
              <a:rPr lang="hu-HU" sz="1100" b="1" dirty="0" smtClean="0"/>
              <a:t> </a:t>
            </a:r>
            <a:r>
              <a:rPr lang="hu-HU" sz="1100" b="1" dirty="0" err="1"/>
              <a:t>k</a:t>
            </a:r>
            <a:r>
              <a:rPr lang="hu-HU" sz="1100" b="1" dirty="0" err="1" smtClean="0"/>
              <a:t>árosítómentesség</a:t>
            </a:r>
            <a:r>
              <a:rPr lang="hu-HU" sz="1100" b="1" dirty="0" smtClean="0"/>
              <a:t> </a:t>
            </a:r>
          </a:p>
          <a:p>
            <a:pPr algn="ctr"/>
            <a:r>
              <a:rPr lang="hu-HU" sz="1100" b="1" dirty="0" smtClean="0"/>
              <a:t> visszaállításának esélye</a:t>
            </a:r>
          </a:p>
          <a:p>
            <a:pPr algn="ctr"/>
            <a:r>
              <a:rPr lang="hu-HU" sz="1100" b="1" dirty="0" smtClean="0"/>
              <a:t>csekély</a:t>
            </a:r>
            <a:endParaRPr lang="hu-HU" sz="1100" dirty="0"/>
          </a:p>
        </p:txBody>
      </p:sp>
      <p:sp>
        <p:nvSpPr>
          <p:cNvPr id="38" name="Téglalap 37"/>
          <p:cNvSpPr/>
          <p:nvPr/>
        </p:nvSpPr>
        <p:spPr>
          <a:xfrm>
            <a:off x="3500430" y="4214818"/>
            <a:ext cx="357157" cy="569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72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hu-HU" sz="72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Téglalap 39"/>
          <p:cNvSpPr/>
          <p:nvPr/>
        </p:nvSpPr>
        <p:spPr>
          <a:xfrm>
            <a:off x="5357818" y="4286256"/>
            <a:ext cx="357157" cy="569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72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hu-HU" sz="72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Csoportba foglalás 71"/>
          <p:cNvGrpSpPr>
            <a:grpSpLocks/>
          </p:cNvGrpSpPr>
          <p:nvPr/>
        </p:nvGrpSpPr>
        <p:grpSpPr bwMode="auto">
          <a:xfrm>
            <a:off x="7394575" y="2071678"/>
            <a:ext cx="1749425" cy="785813"/>
            <a:chOff x="7072330" y="4714884"/>
            <a:chExt cx="3000375" cy="1347787"/>
          </a:xfrm>
        </p:grpSpPr>
        <p:grpSp>
          <p:nvGrpSpPr>
            <p:cNvPr id="3" name="Csoportba foglalás 87"/>
            <p:cNvGrpSpPr>
              <a:grpSpLocks/>
            </p:cNvGrpSpPr>
            <p:nvPr/>
          </p:nvGrpSpPr>
          <p:grpSpPr bwMode="auto">
            <a:xfrm>
              <a:off x="7072330" y="4714884"/>
              <a:ext cx="3000375" cy="1347787"/>
              <a:chOff x="5429256" y="500041"/>
              <a:chExt cx="3000396" cy="1348145"/>
            </a:xfrm>
          </p:grpSpPr>
          <p:pic>
            <p:nvPicPr>
              <p:cNvPr id="50" name="Picture 40" descr="M:\Növényegészségügyi Osztály\00_MUNKATEKA\11_TVK_anyagok_eloadasok\01_TOVABBKEPZESEK\11-09-14_Keleti Partnerség\01_Presentation\hattér_anyagok\TRUCK.w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29256" y="500041"/>
                <a:ext cx="3000396" cy="1348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6" descr="C:\Documents and Settings\patakigy\Local Settings\Temporary Internet Files\Content.IE5\J87PNN8H\MC900351386[1].wm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409429" y="575999"/>
                <a:ext cx="614362" cy="860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7" name="Picture 9" descr="Kukoricabogár-imágó-2--Fotó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910535" y="4785682"/>
              <a:ext cx="857250" cy="77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Csoportba foglalás 71"/>
          <p:cNvGrpSpPr>
            <a:grpSpLocks/>
          </p:cNvGrpSpPr>
          <p:nvPr/>
        </p:nvGrpSpPr>
        <p:grpSpPr bwMode="auto">
          <a:xfrm rot="1649175">
            <a:off x="7156333" y="5454636"/>
            <a:ext cx="1749425" cy="785813"/>
            <a:chOff x="7072330" y="4714884"/>
            <a:chExt cx="3000375" cy="1347787"/>
          </a:xfrm>
        </p:grpSpPr>
        <p:grpSp>
          <p:nvGrpSpPr>
            <p:cNvPr id="8" name="Csoportba foglalás 87"/>
            <p:cNvGrpSpPr>
              <a:grpSpLocks/>
            </p:cNvGrpSpPr>
            <p:nvPr/>
          </p:nvGrpSpPr>
          <p:grpSpPr bwMode="auto">
            <a:xfrm>
              <a:off x="7072330" y="4714884"/>
              <a:ext cx="3000375" cy="1347787"/>
              <a:chOff x="5429256" y="500041"/>
              <a:chExt cx="3000396" cy="1348145"/>
            </a:xfrm>
          </p:grpSpPr>
          <p:pic>
            <p:nvPicPr>
              <p:cNvPr id="75" name="Picture 40" descr="M:\Növényegészségügyi Osztály\00_MUNKATEKA\11_TVK_anyagok_eloadasok\01_TOVABBKEPZESEK\11-09-14_Keleti Partnerség\01_Presentation\hattér_anyagok\TRUCK.w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29256" y="500041"/>
                <a:ext cx="3000396" cy="1348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6" descr="C:\Documents and Settings\patakigy\Local Settings\Temporary Internet Files\Content.IE5\J87PNN8H\MC900351386[1].wm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409429" y="575999"/>
                <a:ext cx="614362" cy="860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2" name="Picture 9" descr="Kukoricabogár-imágó-2--Fotó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910535" y="4785682"/>
              <a:ext cx="857250" cy="77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Cím 1"/>
          <p:cNvSpPr txBox="1">
            <a:spLocks/>
          </p:cNvSpPr>
          <p:nvPr/>
        </p:nvSpPr>
        <p:spPr bwMode="auto">
          <a:xfrm>
            <a:off x="1" y="1008112"/>
            <a:ext cx="673224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 növényegészségügy fő célja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HU" pitchFamily="34" charset="0"/>
              </a:rPr>
              <a:t>Bursaphelenchus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HU" pitchFamily="34" charset="0"/>
              </a:rPr>
              <a:t> </a:t>
            </a: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HU" pitchFamily="34" charset="0"/>
              </a:rPr>
              <a:t>xylop</a:t>
            </a:r>
            <a:r>
              <a:rPr lang="hu-H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HU" pitchFamily="34" charset="0"/>
              </a:rPr>
              <a:t>h</a:t>
            </a: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HU" pitchFamily="34" charset="0"/>
              </a:rPr>
              <a:t>ilus</a:t>
            </a:r>
            <a:r>
              <a:rPr lang="hu-HU" sz="2800" dirty="0" smtClean="0"/>
              <a:t> </a:t>
            </a:r>
            <a:br>
              <a:rPr lang="hu-HU" sz="2800" dirty="0" smtClean="0"/>
            </a:br>
            <a:r>
              <a:rPr lang="hu-HU" sz="2800" dirty="0" smtClean="0"/>
              <a:t>Fenyőrontó fonálféreg </a:t>
            </a:r>
            <a:endParaRPr lang="hu-HU" dirty="0"/>
          </a:p>
        </p:txBody>
      </p:sp>
      <p:sp>
        <p:nvSpPr>
          <p:cNvPr id="131074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  <p:pic>
        <p:nvPicPr>
          <p:cNvPr id="131075" name="Picture 6" descr="Bursaphelenchus xylophilus (BURSXY)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365104"/>
            <a:ext cx="3095625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076" name="Picture 8" descr="Bursaphelenchus xylophilus (BURSXY)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734" y="1340768"/>
            <a:ext cx="403677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http://nematode.unl.edu/buxy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5112568" cy="51722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72816"/>
            <a:ext cx="4157654" cy="257829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Bursaphelenchus</a:t>
            </a:r>
            <a:r>
              <a:rPr lang="en-US" sz="2400" b="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xylop</a:t>
            </a:r>
            <a:r>
              <a:rPr lang="hu-HU" sz="2400" b="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</a:t>
            </a:r>
            <a:r>
              <a:rPr lang="en-US" sz="2400" b="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ilus</a:t>
            </a:r>
            <a:r>
              <a:rPr lang="hu-HU" sz="2400" b="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hu-HU" sz="2400" b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vektora  (</a:t>
            </a:r>
            <a:r>
              <a:rPr lang="hu-HU" sz="2400" b="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Monochamus</a:t>
            </a:r>
            <a:r>
              <a:rPr lang="hu-HU" sz="2400" b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cincérfajok) és a vektor kártétele</a:t>
            </a:r>
            <a:endParaRPr lang="en-US" sz="2400" b="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9" name="Picture 4" descr="Bursa-kMonochamusk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1" y="3295197"/>
            <a:ext cx="5292080" cy="356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 descr="Monocha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1232" y="0"/>
            <a:ext cx="5282768" cy="3672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7" name="Rectangle 7"/>
          <p:cNvSpPr>
            <a:spLocks noGrp="1" noChangeArrowheads="1"/>
          </p:cNvSpPr>
          <p:nvPr>
            <p:ph type="title"/>
          </p:nvPr>
        </p:nvSpPr>
        <p:spPr>
          <a:effectLst>
            <a:outerShdw dist="12700" algn="ctr" rotWithShape="0">
              <a:schemeClr val="bg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hu-HU" sz="2400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Az </a:t>
            </a:r>
            <a:r>
              <a:rPr lang="hu-HU" sz="2400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Ophiostoma</a:t>
            </a:r>
            <a:r>
              <a:rPr lang="hu-HU" sz="2400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hu-HU" sz="2400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picea</a:t>
            </a:r>
            <a:r>
              <a:rPr lang="hu-HU" sz="2400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hu-H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kékfestő gomba megjelenése</a:t>
            </a:r>
            <a:r>
              <a:rPr lang="hu-HU" sz="2400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hu-HU" sz="2400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hu-H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utal</a:t>
            </a:r>
            <a:r>
              <a:rPr lang="hu-HU" sz="2400" b="0" dirty="0" smtClean="0">
                <a:latin typeface="Calibri" pitchFamily="34" charset="0"/>
                <a:cs typeface="Calibri" pitchFamily="34" charset="0"/>
              </a:rPr>
              <a:t>hat </a:t>
            </a:r>
            <a:r>
              <a:rPr lang="hu-H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 fonálféreg jelenlétére</a:t>
            </a:r>
            <a:endParaRPr lang="en-US" sz="2400" b="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0050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hu-HU" dirty="0" smtClean="0">
              <a:latin typeface="Arial" pitchFamily="34" charset="0"/>
            </a:endParaRPr>
          </a:p>
        </p:txBody>
      </p:sp>
      <p:pic>
        <p:nvPicPr>
          <p:cNvPr id="130052" name="Picture 4" descr="Bursa-kárk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39850"/>
            <a:ext cx="7345362" cy="489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Hatósági intézkedések ha bekerül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464496"/>
          </a:xfrm>
        </p:spPr>
        <p:txBody>
          <a:bodyPr/>
          <a:lstStyle/>
          <a:p>
            <a:pPr>
              <a:buNone/>
            </a:pPr>
            <a:r>
              <a:rPr lang="hu-HU" b="1" dirty="0" smtClean="0"/>
              <a:t>Körülhatárolt  terület </a:t>
            </a:r>
            <a:r>
              <a:rPr lang="hu-HU" dirty="0" smtClean="0"/>
              <a:t>létrehozása</a:t>
            </a:r>
          </a:p>
          <a:p>
            <a:r>
              <a:rPr lang="hu-HU" dirty="0" smtClean="0"/>
              <a:t>Fertőzött terület – az összes gazdanövény tarvágás:  (100-) 500 m sugarú területen</a:t>
            </a:r>
          </a:p>
          <a:p>
            <a:r>
              <a:rPr lang="hu-HU" dirty="0" smtClean="0"/>
              <a:t>Puffer zóna: a fertőzött területtől számított, minimum 6 km; 20 km – felderítés, mintavétel</a:t>
            </a:r>
          </a:p>
          <a:p>
            <a:pPr>
              <a:buNone/>
            </a:pPr>
            <a:r>
              <a:rPr lang="hu-HU" b="1" dirty="0" smtClean="0"/>
              <a:t>Kétféle stratégia </a:t>
            </a:r>
            <a:r>
              <a:rPr lang="hu-HU" dirty="0" smtClean="0"/>
              <a:t>alkalmazható: </a:t>
            </a:r>
          </a:p>
          <a:p>
            <a:pPr marL="457200" indent="-457200">
              <a:buAutoNum type="arabicParenR"/>
            </a:pPr>
            <a:r>
              <a:rPr lang="hu-HU" b="1" dirty="0" smtClean="0"/>
              <a:t>Felszámolás</a:t>
            </a:r>
            <a:r>
              <a:rPr lang="hu-HU" dirty="0" smtClean="0"/>
              <a:t> : radikális, „ameddig csak lehet”!</a:t>
            </a:r>
          </a:p>
          <a:p>
            <a:pPr marL="457200" indent="-457200">
              <a:buAutoNum type="arabicParenR"/>
            </a:pPr>
            <a:r>
              <a:rPr lang="hu-HU" b="1" dirty="0" smtClean="0"/>
              <a:t>Visszaszorítás</a:t>
            </a:r>
            <a:r>
              <a:rPr lang="hu-HU" dirty="0" smtClean="0"/>
              <a:t>  - tarvágás nem kell, de fokozott követelmények a felderítésre (vektor is) és a mintavételre</a:t>
            </a:r>
          </a:p>
          <a:p>
            <a:pPr>
              <a:buNone/>
            </a:pPr>
            <a:r>
              <a:rPr lang="hu-HU" b="1" dirty="0" smtClean="0"/>
              <a:t>Szállítási követelmények</a:t>
            </a:r>
            <a:r>
              <a:rPr lang="hu-HU" dirty="0" smtClean="0"/>
              <a:t>:</a:t>
            </a:r>
          </a:p>
          <a:p>
            <a:pPr>
              <a:buNone/>
            </a:pPr>
            <a:r>
              <a:rPr lang="hu-HU" dirty="0" smtClean="0"/>
              <a:t>Növényútlevél a mentes növényanyagra és </a:t>
            </a:r>
            <a:r>
              <a:rPr lang="hu-HU" dirty="0" err="1" smtClean="0"/>
              <a:t>hőkezelt</a:t>
            </a:r>
            <a:r>
              <a:rPr lang="hu-HU" dirty="0" smtClean="0"/>
              <a:t> faanyagra, ISPM-15 szerinti hőkezelés és jelölés fa-csomagolóanyagra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ím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i="1" dirty="0" err="1" smtClean="0"/>
              <a:t>Epitrix</a:t>
            </a:r>
            <a:r>
              <a:rPr lang="hu-HU" sz="2800" dirty="0" smtClean="0"/>
              <a:t> fajok: burgonyabolhák</a:t>
            </a:r>
            <a:br>
              <a:rPr lang="hu-HU" sz="2800" dirty="0" smtClean="0"/>
            </a:br>
            <a:r>
              <a:rPr lang="pt-PT" sz="2800" i="1" dirty="0" smtClean="0">
                <a:cs typeface="Arial" pitchFamily="34" charset="0"/>
              </a:rPr>
              <a:t>E</a:t>
            </a:r>
            <a:r>
              <a:rPr lang="hu-HU" sz="2800" i="1" dirty="0" smtClean="0">
                <a:cs typeface="Arial" pitchFamily="34" charset="0"/>
              </a:rPr>
              <a:t>. </a:t>
            </a:r>
            <a:r>
              <a:rPr lang="pt-PT" sz="2800" i="1" dirty="0" smtClean="0">
                <a:cs typeface="Arial" pitchFamily="34" charset="0"/>
              </a:rPr>
              <a:t>tuberis, E. </a:t>
            </a:r>
            <a:r>
              <a:rPr lang="hu-HU" sz="2800" i="1" dirty="0" smtClean="0">
                <a:cs typeface="Arial" pitchFamily="34" charset="0"/>
              </a:rPr>
              <a:t>s</a:t>
            </a:r>
            <a:r>
              <a:rPr lang="pt-PT" sz="2800" i="1" dirty="0" smtClean="0">
                <a:cs typeface="Arial" pitchFamily="34" charset="0"/>
              </a:rPr>
              <a:t>imilaris,</a:t>
            </a:r>
            <a:r>
              <a:rPr lang="hu-HU" sz="2800" i="1" dirty="0" smtClean="0">
                <a:cs typeface="Arial" pitchFamily="34" charset="0"/>
              </a:rPr>
              <a:t> </a:t>
            </a:r>
            <a:r>
              <a:rPr lang="pt-PT" sz="2800" i="1" dirty="0" smtClean="0">
                <a:cs typeface="Arial" pitchFamily="34" charset="0"/>
              </a:rPr>
              <a:t>E. cucumeris</a:t>
            </a:r>
            <a:endParaRPr lang="hu-HU" dirty="0"/>
          </a:p>
        </p:txBody>
      </p:sp>
      <p:pic>
        <p:nvPicPr>
          <p:cNvPr id="70663" name="Picture 3" descr="tubercul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268760"/>
            <a:ext cx="2024149" cy="133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929507" y="2790361"/>
            <a:ext cx="5500163" cy="3518959"/>
            <a:chOff x="491" y="1362"/>
            <a:chExt cx="4583" cy="2660"/>
          </a:xfrm>
        </p:grpSpPr>
        <p:sp>
          <p:nvSpPr>
            <p:cNvPr id="70665" name="Text Box 26"/>
            <p:cNvSpPr txBox="1">
              <a:spLocks noChangeArrowheads="1"/>
            </p:cNvSpPr>
            <p:nvPr/>
          </p:nvSpPr>
          <p:spPr bwMode="auto">
            <a:xfrm>
              <a:off x="491" y="3440"/>
              <a:ext cx="214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400" b="1" i="1" dirty="0">
                  <a:latin typeface="Calibri" pitchFamily="34" charset="0"/>
                </a:rPr>
                <a:t>Epitrix similaris</a:t>
              </a:r>
              <a:r>
                <a:rPr lang="hu-HU" sz="2400" b="1" i="1" dirty="0">
                  <a:latin typeface="Calibri" pitchFamily="34" charset="0"/>
                </a:rPr>
                <a:t> – </a:t>
              </a:r>
              <a:r>
                <a:rPr lang="hu-HU" sz="2000" b="1" dirty="0">
                  <a:latin typeface="Calibri" pitchFamily="34" charset="0"/>
                </a:rPr>
                <a:t>gumókártétel okozója</a:t>
              </a:r>
              <a:endParaRPr lang="pt-PT" sz="2000" b="1" dirty="0">
                <a:latin typeface="Calibri" pitchFamily="34" charset="0"/>
              </a:endParaRPr>
            </a:p>
          </p:txBody>
        </p:sp>
        <p:sp>
          <p:nvSpPr>
            <p:cNvPr id="70666" name="Text Box 27"/>
            <p:cNvSpPr txBox="1">
              <a:spLocks noChangeArrowheads="1"/>
            </p:cNvSpPr>
            <p:nvPr/>
          </p:nvSpPr>
          <p:spPr bwMode="auto">
            <a:xfrm>
              <a:off x="2872" y="3386"/>
              <a:ext cx="220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400" b="1" i="1" dirty="0">
                  <a:latin typeface="Calibri" pitchFamily="34" charset="0"/>
                </a:rPr>
                <a:t>Epitrix cucumeris</a:t>
              </a:r>
              <a:r>
                <a:rPr lang="hu-HU" sz="2400" b="1" i="1" dirty="0">
                  <a:latin typeface="Calibri" pitchFamily="34" charset="0"/>
                </a:rPr>
                <a:t> </a:t>
              </a:r>
              <a:r>
                <a:rPr lang="hu-HU" sz="2400" b="1" i="1" dirty="0" err="1">
                  <a:latin typeface="Calibri" pitchFamily="34" charset="0"/>
                </a:rPr>
                <a:t>-</a:t>
              </a:r>
              <a:r>
                <a:rPr lang="hu-HU" sz="2000" b="1" dirty="0" err="1">
                  <a:latin typeface="Calibri" pitchFamily="34" charset="0"/>
                </a:rPr>
                <a:t>gumókártétel</a:t>
              </a:r>
              <a:r>
                <a:rPr lang="hu-HU" sz="2000" b="1" dirty="0">
                  <a:latin typeface="Calibri" pitchFamily="34" charset="0"/>
                </a:rPr>
                <a:t>??</a:t>
              </a:r>
              <a:endParaRPr lang="pt-PT" sz="2000" b="1" i="1" dirty="0">
                <a:latin typeface="Calibri" pitchFamily="34" charset="0"/>
              </a:endParaRPr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491" y="1362"/>
              <a:ext cx="4345" cy="2078"/>
              <a:chOff x="491" y="1362"/>
              <a:chExt cx="4345" cy="2078"/>
            </a:xfrm>
          </p:grpSpPr>
          <p:pic>
            <p:nvPicPr>
              <p:cNvPr id="70668" name="Picture 29" descr="Imago Epitrix similari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570" t="8054" r="17097"/>
              <a:stretch>
                <a:fillRect/>
              </a:stretch>
            </p:blipFill>
            <p:spPr bwMode="auto">
              <a:xfrm>
                <a:off x="491" y="1388"/>
                <a:ext cx="1964" cy="20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0669" name="Picture 30" descr="Epitrix cucumeris détouré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3965" t="2759" r="26149" b="7599"/>
              <a:stretch>
                <a:fillRect/>
              </a:stretch>
            </p:blipFill>
            <p:spPr bwMode="auto">
              <a:xfrm>
                <a:off x="3110" y="1362"/>
                <a:ext cx="1726" cy="20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70662" name="Szövegdoboz 12"/>
          <p:cNvSpPr txBox="1">
            <a:spLocks noChangeArrowheads="1"/>
          </p:cNvSpPr>
          <p:nvPr/>
        </p:nvSpPr>
        <p:spPr bwMode="auto">
          <a:xfrm>
            <a:off x="142875" y="3297758"/>
            <a:ext cx="3643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25475" algn="l"/>
              </a:tabLst>
            </a:pPr>
            <a:r>
              <a:rPr lang="hu-HU" dirty="0"/>
              <a:t>2004: Fertőzés </a:t>
            </a:r>
            <a:r>
              <a:rPr lang="hu-HU" dirty="0" smtClean="0"/>
              <a:t>észlelése Portugáliában – okozója </a:t>
            </a:r>
            <a:r>
              <a:rPr lang="hu-HU" dirty="0"/>
              <a:t>ismeretlen</a:t>
            </a:r>
          </a:p>
        </p:txBody>
      </p:sp>
      <p:sp>
        <p:nvSpPr>
          <p:cNvPr id="14" name="Téglalap 13"/>
          <p:cNvSpPr/>
          <p:nvPr/>
        </p:nvSpPr>
        <p:spPr>
          <a:xfrm>
            <a:off x="3635896" y="1268760"/>
            <a:ext cx="266429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PT" b="1" i="1" dirty="0" smtClean="0">
                <a:latin typeface="Calibri" pitchFamily="34" charset="0"/>
                <a:cs typeface="Calibri" pitchFamily="34" charset="0"/>
              </a:rPr>
              <a:t>Epitrix  tuberis</a:t>
            </a:r>
            <a:r>
              <a:rPr lang="hu-HU" b="1" dirty="0" smtClean="0">
                <a:latin typeface="Calibri" pitchFamily="34" charset="0"/>
                <a:cs typeface="Calibri" pitchFamily="34" charset="0"/>
              </a:rPr>
              <a:t>: a legveszélyesebb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hu-HU" b="1" dirty="0" smtClean="0">
                <a:latin typeface="Calibri" pitchFamily="34" charset="0"/>
                <a:cs typeface="Calibri" pitchFamily="34" charset="0"/>
              </a:rPr>
              <a:t>Európában még nincs</a:t>
            </a:r>
            <a:endParaRPr lang="pt-PT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79512" y="1340768"/>
            <a:ext cx="316835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Észak-Amerikában honos burgonyakártevők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EPPO Akciós listáján 2010 óta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EU: szükséghelyzeti határozat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 smtClean="0">
                <a:latin typeface="Calibri" pitchFamily="34" charset="0"/>
                <a:cs typeface="Calibri" pitchFamily="34" charset="0"/>
              </a:rPr>
              <a:t>Epitrix</a:t>
            </a:r>
            <a:r>
              <a:rPr lang="en-US" sz="4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i="1" dirty="0" err="1" smtClean="0">
                <a:latin typeface="Calibri" pitchFamily="34" charset="0"/>
                <a:cs typeface="Calibri" pitchFamily="34" charset="0"/>
              </a:rPr>
              <a:t>tuberis</a:t>
            </a: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2800" dirty="0" smtClean="0">
                <a:latin typeface="Calibri" pitchFamily="34" charset="0"/>
                <a:cs typeface="Calibri" pitchFamily="34" charset="0"/>
              </a:rPr>
              <a:t>Észak-Amerikában</a:t>
            </a:r>
            <a:r>
              <a:rPr lang="en-CA" sz="2800" dirty="0" smtClean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CA" sz="2800" dirty="0" smtClean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</a:br>
            <a:endParaRPr lang="hu-HU" dirty="0"/>
          </a:p>
        </p:txBody>
      </p:sp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pic>
        <p:nvPicPr>
          <p:cNvPr id="72707" name="Picture 2" descr="TFBon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7020272" cy="498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9" name="Szövegdoboz 10"/>
          <p:cNvSpPr txBox="1">
            <a:spLocks noChangeArrowheads="1"/>
          </p:cNvSpPr>
          <p:nvPr/>
        </p:nvSpPr>
        <p:spPr bwMode="auto">
          <a:xfrm>
            <a:off x="107504" y="2492896"/>
            <a:ext cx="2928938" cy="646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u-HU"/>
              <a:t>Kártétel  levélen: imágó lyukakat rág (1-2 mm)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pt-PT" sz="2800" smtClean="0"/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291" y="574548"/>
            <a:ext cx="8670181" cy="582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4" name="Rectangle 5"/>
          <p:cNvSpPr>
            <a:spLocks noChangeArrowheads="1"/>
          </p:cNvSpPr>
          <p:nvPr/>
        </p:nvSpPr>
        <p:spPr bwMode="auto">
          <a:xfrm>
            <a:off x="5004048" y="764704"/>
            <a:ext cx="36337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 err="1">
                <a:latin typeface="Calibri" pitchFamily="34" charset="0"/>
              </a:rPr>
              <a:t>Epitrix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hu-HU" sz="2800" b="1" dirty="0">
                <a:latin typeface="Calibri" pitchFamily="34" charset="0"/>
              </a:rPr>
              <a:t>lárvák okozta jellegzetes felszíni kártétel gumón</a:t>
            </a:r>
            <a:endParaRPr lang="en-CA" sz="2800" b="1" dirty="0">
              <a:latin typeface="Calibri" pitchFamily="34" charset="0"/>
            </a:endParaRPr>
          </a:p>
        </p:txBody>
      </p:sp>
      <p:sp>
        <p:nvSpPr>
          <p:cNvPr id="73735" name="Szövegdoboz 6"/>
          <p:cNvSpPr txBox="1">
            <a:spLocks noChangeArrowheads="1"/>
          </p:cNvSpPr>
          <p:nvPr/>
        </p:nvSpPr>
        <p:spPr bwMode="auto">
          <a:xfrm>
            <a:off x="251520" y="4149080"/>
            <a:ext cx="5832648" cy="21852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1166813" algn="l"/>
              </a:tabLst>
            </a:pPr>
            <a:r>
              <a:rPr lang="hu-HU" b="1" dirty="0"/>
              <a:t>Fő kártétel:	</a:t>
            </a:r>
            <a:endParaRPr lang="hu-HU" b="1" dirty="0" smtClean="0"/>
          </a:p>
          <a:p>
            <a:pPr algn="ctr">
              <a:spcAft>
                <a:spcPts val="600"/>
              </a:spcAft>
              <a:tabLst>
                <a:tab pos="1166813" algn="l"/>
              </a:tabLst>
            </a:pPr>
            <a:r>
              <a:rPr lang="hu-HU" dirty="0" smtClean="0"/>
              <a:t>a </a:t>
            </a:r>
            <a:r>
              <a:rPr lang="hu-HU" b="1" dirty="0"/>
              <a:t>lárva </a:t>
            </a:r>
            <a:r>
              <a:rPr lang="hu-HU" dirty="0"/>
              <a:t>táplálkozási járatai 	a gyökérzeten és a gumón 	</a:t>
            </a:r>
            <a:endParaRPr lang="hu-HU" sz="1200" i="1" dirty="0"/>
          </a:p>
          <a:p>
            <a:pPr marL="180975" indent="-180975">
              <a:buFont typeface="Arial" pitchFamily="34" charset="0"/>
              <a:buChar char="•"/>
              <a:tabLst>
                <a:tab pos="1165225" algn="l"/>
              </a:tabLst>
            </a:pPr>
            <a:r>
              <a:rPr lang="hu-HU" dirty="0"/>
              <a:t>Elsősorban </a:t>
            </a:r>
            <a:r>
              <a:rPr lang="hu-HU" b="1" dirty="0"/>
              <a:t>minőségrontó hatás </a:t>
            </a:r>
            <a:r>
              <a:rPr lang="hu-HU" dirty="0"/>
              <a:t>– esetenként eladhatatlanná válik az egész gumótermés; </a:t>
            </a:r>
          </a:p>
          <a:p>
            <a:pPr marL="180975" indent="-180975">
              <a:buFont typeface="Arial" pitchFamily="34" charset="0"/>
              <a:buChar char="•"/>
              <a:tabLst>
                <a:tab pos="1165225" algn="l"/>
              </a:tabLst>
            </a:pPr>
            <a:endParaRPr lang="hu-HU" dirty="0"/>
          </a:p>
          <a:p>
            <a:pPr marL="180975" indent="-180975">
              <a:buFont typeface="Arial" pitchFamily="34" charset="0"/>
              <a:buChar char="•"/>
              <a:tabLst>
                <a:tab pos="1165225" algn="l"/>
              </a:tabLst>
            </a:pPr>
            <a:r>
              <a:rPr lang="hu-HU" dirty="0"/>
              <a:t>csökkenhet a tárolhatóság is.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666DA-4090-4219-BD88-F4298BDB7313}" type="slidenum">
              <a:rPr lang="pt-PT" smtClean="0">
                <a:latin typeface="Arial" pitchFamily="34" charset="0"/>
              </a:rPr>
              <a:pPr/>
              <a:t>57</a:t>
            </a:fld>
            <a:endParaRPr lang="pt-PT" smtClean="0">
              <a:latin typeface="Arial" pitchFamily="34" charset="0"/>
            </a:endParaRP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900113" y="1700213"/>
            <a:ext cx="2808287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THE INSECTS</a:t>
            </a:r>
            <a:endParaRPr lang="pt-PT">
              <a:latin typeface="Calibri" pitchFamily="34" charset="0"/>
            </a:endParaRPr>
          </a:p>
        </p:txBody>
      </p:sp>
      <p:sp>
        <p:nvSpPr>
          <p:cNvPr id="74757" name="Rectangle 8"/>
          <p:cNvSpPr>
            <a:spLocks noGrp="1" noChangeArrowheads="1"/>
          </p:cNvSpPr>
          <p:nvPr>
            <p:ph idx="1"/>
          </p:nvPr>
        </p:nvSpPr>
        <p:spPr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3528" y="260648"/>
            <a:ext cx="8411226" cy="6289809"/>
            <a:chOff x="2692" y="253"/>
            <a:chExt cx="2950" cy="2059"/>
          </a:xfrm>
        </p:grpSpPr>
        <p:pic>
          <p:nvPicPr>
            <p:cNvPr id="74762" name="Picture 10" descr="TFBPotDa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92" y="253"/>
              <a:ext cx="2942" cy="2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224" name="Text Box 11"/>
            <p:cNvSpPr txBox="1">
              <a:spLocks noChangeArrowheads="1"/>
            </p:cNvSpPr>
            <p:nvPr/>
          </p:nvSpPr>
          <p:spPr bwMode="auto">
            <a:xfrm>
              <a:off x="2818" y="347"/>
              <a:ext cx="2824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Epitrix</a:t>
              </a:r>
              <a:r>
                <a:rPr lang="en-US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8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tuberis</a:t>
              </a:r>
              <a:r>
                <a:rPr lang="en-US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hu-HU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l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á</a:t>
              </a:r>
              <a:r>
                <a:rPr lang="en-US" sz="2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rv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ája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okozta </a:t>
              </a:r>
              <a:r>
                <a:rPr lang="hu-HU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kártétel</a:t>
              </a:r>
            </a:p>
            <a:p>
              <a:pPr>
                <a:defRPr/>
              </a:pPr>
              <a:r>
                <a:rPr lang="hu-HU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hu-H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Észak-Amerikában</a:t>
              </a:r>
              <a:endParaRPr lang="en-CA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9" name="Right Arrow 8"/>
          <p:cNvSpPr/>
          <p:nvPr/>
        </p:nvSpPr>
        <p:spPr>
          <a:xfrm flipH="1">
            <a:off x="3995936" y="2204864"/>
            <a:ext cx="428625" cy="285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ight Arrow 9"/>
          <p:cNvSpPr/>
          <p:nvPr/>
        </p:nvSpPr>
        <p:spPr>
          <a:xfrm flipH="1">
            <a:off x="5292725" y="3573463"/>
            <a:ext cx="428625" cy="285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4761" name="Szövegdoboz 11"/>
          <p:cNvSpPr txBox="1">
            <a:spLocks noChangeArrowheads="1"/>
          </p:cNvSpPr>
          <p:nvPr/>
        </p:nvSpPr>
        <p:spPr bwMode="auto">
          <a:xfrm>
            <a:off x="2051720" y="5949280"/>
            <a:ext cx="4643438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u-HU" i="1" dirty="0"/>
              <a:t>E. </a:t>
            </a:r>
            <a:r>
              <a:rPr lang="hu-HU" i="1" dirty="0" err="1"/>
              <a:t>tuberis</a:t>
            </a:r>
            <a:r>
              <a:rPr lang="hu-HU" i="1" dirty="0"/>
              <a:t> </a:t>
            </a:r>
            <a:r>
              <a:rPr lang="hu-HU" dirty="0"/>
              <a:t>a feldolgozási minőséget is rontja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pic>
        <p:nvPicPr>
          <p:cNvPr id="75779" name="Picture 3" descr="tubercul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143000"/>
            <a:ext cx="8001000" cy="525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sz="2400" i="1" dirty="0" err="1" smtClean="0">
                <a:latin typeface="Calibri" pitchFamily="34" charset="0"/>
                <a:cs typeface="Calibri" pitchFamily="34" charset="0"/>
              </a:rPr>
              <a:t>Epitrix</a:t>
            </a:r>
            <a:r>
              <a:rPr lang="en-GB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i="1" dirty="0" err="1" smtClean="0">
                <a:latin typeface="Calibri" pitchFamily="34" charset="0"/>
                <a:cs typeface="Calibri" pitchFamily="34" charset="0"/>
              </a:rPr>
              <a:t>similaris</a:t>
            </a:r>
            <a:r>
              <a:rPr lang="hu-HU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okozta</a:t>
            </a:r>
            <a:r>
              <a:rPr lang="hu-HU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kártétel 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Portugálában</a:t>
            </a:r>
            <a:endParaRPr lang="en-GB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781" name="Szövegdoboz 5"/>
          <p:cNvSpPr txBox="1">
            <a:spLocks noChangeArrowheads="1"/>
          </p:cNvSpPr>
          <p:nvPr/>
        </p:nvSpPr>
        <p:spPr bwMode="auto">
          <a:xfrm>
            <a:off x="323528" y="5445224"/>
            <a:ext cx="8496300" cy="10002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b="1" dirty="0">
                <a:cs typeface="Arial" pitchFamily="34" charset="0"/>
              </a:rPr>
              <a:t>Kezelés nélkül nagy gazdasági kártétel valószínű – akár 80% is. </a:t>
            </a:r>
          </a:p>
          <a:p>
            <a:pPr>
              <a:spcBef>
                <a:spcPts val="600"/>
              </a:spcBef>
            </a:pPr>
            <a:r>
              <a:rPr lang="hu-HU" dirty="0"/>
              <a:t>2008-ban a Portugáliában feldolgozásra feladott egész burgonya szállítmányokat utasítottak vissza Franciaországban és Spanyolországban. </a:t>
            </a:r>
            <a:endParaRPr lang="hu-H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pic>
        <p:nvPicPr>
          <p:cNvPr id="77827" name="Picture 6" descr="Ciclo Vida Formato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815230"/>
            <a:ext cx="7245350" cy="592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Rectangle 12"/>
          <p:cNvSpPr>
            <a:spLocks noGrp="1" noChangeArrowheads="1"/>
          </p:cNvSpPr>
          <p:nvPr>
            <p:ph type="title"/>
          </p:nvPr>
        </p:nvSpPr>
        <p:spPr>
          <a:xfrm>
            <a:off x="357188" y="216024"/>
            <a:ext cx="7239148" cy="764704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Az </a:t>
            </a:r>
            <a:r>
              <a:rPr lang="hu-HU" i="1" dirty="0" err="1" smtClean="0">
                <a:latin typeface="Calibri" pitchFamily="34" charset="0"/>
                <a:cs typeface="Calibri" pitchFamily="34" charset="0"/>
              </a:rPr>
              <a:t>Epitrix</a:t>
            </a:r>
            <a:r>
              <a:rPr lang="hu-HU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i="1" dirty="0" err="1" smtClean="0">
                <a:latin typeface="Calibri" pitchFamily="34" charset="0"/>
                <a:cs typeface="Calibri" pitchFamily="34" charset="0"/>
              </a:rPr>
              <a:t>similaris</a:t>
            </a:r>
            <a:r>
              <a:rPr lang="hu-HU" dirty="0" smtClean="0">
                <a:latin typeface="Calibri" pitchFamily="34" charset="0"/>
                <a:cs typeface="Calibri" pitchFamily="34" charset="0"/>
              </a:rPr>
              <a:t> életciklusa: kb. 6 hét</a:t>
            </a:r>
            <a:r>
              <a:rPr lang="hu-HU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hu-HU" sz="3200" dirty="0" smtClean="0">
                <a:latin typeface="Calibri" pitchFamily="34" charset="0"/>
                <a:cs typeface="Calibri" pitchFamily="34" charset="0"/>
              </a:rPr>
            </a:br>
            <a:endParaRPr lang="en-GB" sz="3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829" name="Ellipszis 4"/>
          <p:cNvSpPr>
            <a:spLocks noChangeArrowheads="1"/>
          </p:cNvSpPr>
          <p:nvPr/>
        </p:nvSpPr>
        <p:spPr bwMode="auto">
          <a:xfrm>
            <a:off x="4286250" y="3571875"/>
            <a:ext cx="1000125" cy="357188"/>
          </a:xfrm>
          <a:prstGeom prst="ellipse">
            <a:avLst/>
          </a:prstGeom>
          <a:solidFill>
            <a:schemeClr val="accent1">
              <a:alpha val="2901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7830" name="Ellipszis 5"/>
          <p:cNvSpPr>
            <a:spLocks noChangeArrowheads="1"/>
          </p:cNvSpPr>
          <p:nvPr/>
        </p:nvSpPr>
        <p:spPr bwMode="auto">
          <a:xfrm>
            <a:off x="1785938" y="2071688"/>
            <a:ext cx="1785937" cy="571500"/>
          </a:xfrm>
          <a:prstGeom prst="ellipse">
            <a:avLst/>
          </a:prstGeom>
          <a:solidFill>
            <a:schemeClr val="accent1">
              <a:alpha val="2901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7831" name="Szövegdoboz 6"/>
          <p:cNvSpPr txBox="1">
            <a:spLocks noChangeArrowheads="1"/>
          </p:cNvSpPr>
          <p:nvPr/>
        </p:nvSpPr>
        <p:spPr bwMode="auto">
          <a:xfrm>
            <a:off x="2000250" y="221456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bogárkártétel</a:t>
            </a:r>
          </a:p>
        </p:txBody>
      </p:sp>
      <p:sp>
        <p:nvSpPr>
          <p:cNvPr id="77832" name="Ellipszis 7"/>
          <p:cNvSpPr>
            <a:spLocks noChangeArrowheads="1"/>
          </p:cNvSpPr>
          <p:nvPr/>
        </p:nvSpPr>
        <p:spPr bwMode="auto">
          <a:xfrm>
            <a:off x="1071563" y="4143375"/>
            <a:ext cx="1357312" cy="1785938"/>
          </a:xfrm>
          <a:prstGeom prst="ellipse">
            <a:avLst/>
          </a:prstGeom>
          <a:solidFill>
            <a:schemeClr val="accent1">
              <a:alpha val="2901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7833" name="Szövegdoboz 8"/>
          <p:cNvSpPr txBox="1">
            <a:spLocks noChangeArrowheads="1"/>
          </p:cNvSpPr>
          <p:nvPr/>
        </p:nvSpPr>
        <p:spPr bwMode="auto">
          <a:xfrm>
            <a:off x="1357313" y="5357813"/>
            <a:ext cx="928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Áttelel a talajban</a:t>
            </a:r>
          </a:p>
        </p:txBody>
      </p:sp>
      <p:sp>
        <p:nvSpPr>
          <p:cNvPr id="77834" name="Ellipszis 9"/>
          <p:cNvSpPr>
            <a:spLocks noChangeArrowheads="1"/>
          </p:cNvSpPr>
          <p:nvPr/>
        </p:nvSpPr>
        <p:spPr bwMode="auto">
          <a:xfrm>
            <a:off x="4857750" y="3214688"/>
            <a:ext cx="928688" cy="571500"/>
          </a:xfrm>
          <a:prstGeom prst="ellipse">
            <a:avLst/>
          </a:prstGeom>
          <a:solidFill>
            <a:schemeClr val="accent1">
              <a:alpha val="2901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7835" name="Szövegdoboz 11"/>
          <p:cNvSpPr txBox="1">
            <a:spLocks noChangeArrowheads="1"/>
          </p:cNvSpPr>
          <p:nvPr/>
        </p:nvSpPr>
        <p:spPr bwMode="auto">
          <a:xfrm>
            <a:off x="2928938" y="5857875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/>
              <a:t>kb. 200 tojás/nőstény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zövegdoboz 13"/>
          <p:cNvSpPr txBox="1">
            <a:spLocks noChangeArrowheads="1"/>
          </p:cNvSpPr>
          <p:nvPr/>
        </p:nvSpPr>
        <p:spPr bwMode="auto">
          <a:xfrm>
            <a:off x="1928794" y="1071546"/>
            <a:ext cx="3857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 dirty="0"/>
              <a:t>7/2001 FVM </a:t>
            </a:r>
            <a:endParaRPr lang="hu-HU" sz="1600" b="1" dirty="0" smtClean="0"/>
          </a:p>
          <a:p>
            <a:pPr algn="ctr"/>
            <a:r>
              <a:rPr lang="hu-HU" sz="1600" b="1" dirty="0" smtClean="0"/>
              <a:t>növény-egészségügyi rendelet </a:t>
            </a:r>
            <a:endParaRPr lang="hu-HU" sz="1600" b="1" dirty="0"/>
          </a:p>
        </p:txBody>
      </p:sp>
      <p:sp>
        <p:nvSpPr>
          <p:cNvPr id="1024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Kockázatelemzés  </a:t>
            </a:r>
            <a:br>
              <a:rPr lang="hu-HU" dirty="0" smtClean="0"/>
            </a:br>
            <a:r>
              <a:rPr lang="hu-HU" sz="2000" dirty="0" smtClean="0"/>
              <a:t>alapvető a növény-egészségügyi jogszabályozásban</a:t>
            </a:r>
            <a:endParaRPr lang="en-GB" sz="2000" b="1" dirty="0" smtClean="0"/>
          </a:p>
        </p:txBody>
      </p:sp>
      <p:pic>
        <p:nvPicPr>
          <p:cNvPr id="6147" name="Picture 2" descr="Map of Europe"/>
          <p:cNvPicPr>
            <a:picLocks noChangeAspect="1" noChangeArrowheads="1"/>
          </p:cNvPicPr>
          <p:nvPr/>
        </p:nvPicPr>
        <p:blipFill>
          <a:blip r:embed="rId3" cstate="print"/>
          <a:srcRect l="15892" t="41563" r="31459" b="18164"/>
          <a:stretch>
            <a:fillRect/>
          </a:stretch>
        </p:blipFill>
        <p:spPr bwMode="auto">
          <a:xfrm>
            <a:off x="142867" y="3987948"/>
            <a:ext cx="32861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abadkézi sokszög 12"/>
          <p:cNvSpPr/>
          <p:nvPr/>
        </p:nvSpPr>
        <p:spPr bwMode="auto">
          <a:xfrm rot="551810" flipV="1">
            <a:off x="3062288" y="5846763"/>
            <a:ext cx="2508250" cy="655637"/>
          </a:xfrm>
          <a:custGeom>
            <a:avLst/>
            <a:gdLst>
              <a:gd name="connsiteX0" fmla="*/ 2171700 w 2171700"/>
              <a:gd name="connsiteY0" fmla="*/ 0 h 2019300"/>
              <a:gd name="connsiteX1" fmla="*/ 939800 w 2171700"/>
              <a:gd name="connsiteY1" fmla="*/ 546100 h 2019300"/>
              <a:gd name="connsiteX2" fmla="*/ 0 w 2171700"/>
              <a:gd name="connsiteY2" fmla="*/ 2019300 h 2019300"/>
              <a:gd name="connsiteX3" fmla="*/ 0 w 2171700"/>
              <a:gd name="connsiteY3" fmla="*/ 2019300 h 2019300"/>
              <a:gd name="connsiteX0" fmla="*/ 2171700 w 2171700"/>
              <a:gd name="connsiteY0" fmla="*/ 0 h 2019300"/>
              <a:gd name="connsiteX1" fmla="*/ 910197 w 2171700"/>
              <a:gd name="connsiteY1" fmla="*/ 726199 h 2019300"/>
              <a:gd name="connsiteX2" fmla="*/ 0 w 2171700"/>
              <a:gd name="connsiteY2" fmla="*/ 2019300 h 2019300"/>
              <a:gd name="connsiteX3" fmla="*/ 0 w 2171700"/>
              <a:gd name="connsiteY3" fmla="*/ 2019300 h 2019300"/>
              <a:gd name="connsiteX0" fmla="*/ 2171700 w 2171700"/>
              <a:gd name="connsiteY0" fmla="*/ 0 h 2019300"/>
              <a:gd name="connsiteX1" fmla="*/ 910197 w 2171700"/>
              <a:gd name="connsiteY1" fmla="*/ 726199 h 2019300"/>
              <a:gd name="connsiteX2" fmla="*/ 0 w 2171700"/>
              <a:gd name="connsiteY2" fmla="*/ 2019300 h 2019300"/>
              <a:gd name="connsiteX3" fmla="*/ 0 w 2171700"/>
              <a:gd name="connsiteY3" fmla="*/ 2019300 h 2019300"/>
              <a:gd name="connsiteX0" fmla="*/ 2553799 w 2553799"/>
              <a:gd name="connsiteY0" fmla="*/ 0 h 1978227"/>
              <a:gd name="connsiteX1" fmla="*/ 910197 w 2553799"/>
              <a:gd name="connsiteY1" fmla="*/ 685126 h 1978227"/>
              <a:gd name="connsiteX2" fmla="*/ 0 w 2553799"/>
              <a:gd name="connsiteY2" fmla="*/ 1978227 h 1978227"/>
              <a:gd name="connsiteX3" fmla="*/ 0 w 2553799"/>
              <a:gd name="connsiteY3" fmla="*/ 1978227 h 1978227"/>
              <a:gd name="connsiteX0" fmla="*/ 3061951 w 3061951"/>
              <a:gd name="connsiteY0" fmla="*/ 0 h 2844119"/>
              <a:gd name="connsiteX1" fmla="*/ 1418349 w 3061951"/>
              <a:gd name="connsiteY1" fmla="*/ 685126 h 2844119"/>
              <a:gd name="connsiteX2" fmla="*/ 508152 w 3061951"/>
              <a:gd name="connsiteY2" fmla="*/ 1978227 h 2844119"/>
              <a:gd name="connsiteX3" fmla="*/ 0 w 3061951"/>
              <a:gd name="connsiteY3" fmla="*/ 2844119 h 2844119"/>
              <a:gd name="connsiteX0" fmla="*/ 5056670 w 5056670"/>
              <a:gd name="connsiteY0" fmla="*/ 0 h 3282850"/>
              <a:gd name="connsiteX1" fmla="*/ 1418349 w 5056670"/>
              <a:gd name="connsiteY1" fmla="*/ 1123857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1958971 w 5056670"/>
              <a:gd name="connsiteY1" fmla="*/ 772166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1958971 w 5056670"/>
              <a:gd name="connsiteY1" fmla="*/ 772166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1958971 w 5056670"/>
              <a:gd name="connsiteY1" fmla="*/ 772166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410664 h 3693514"/>
              <a:gd name="connsiteX1" fmla="*/ 2285997 w 5056670"/>
              <a:gd name="connsiteY1" fmla="*/ 935912 h 3693514"/>
              <a:gd name="connsiteX2" fmla="*/ 508152 w 5056670"/>
              <a:gd name="connsiteY2" fmla="*/ 2827622 h 3693514"/>
              <a:gd name="connsiteX3" fmla="*/ 0 w 5056670"/>
              <a:gd name="connsiteY3" fmla="*/ 3693514 h 3693514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508152 w 5056670"/>
              <a:gd name="connsiteY2" fmla="*/ 2416958 h 3282850"/>
              <a:gd name="connsiteX3" fmla="*/ 0 w 5056670"/>
              <a:gd name="connsiteY3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0 w 5056670"/>
              <a:gd name="connsiteY2" fmla="*/ 3282850 h 3282850"/>
              <a:gd name="connsiteX0" fmla="*/ 5056670 w 5056670"/>
              <a:gd name="connsiteY0" fmla="*/ 0 h 3282850"/>
              <a:gd name="connsiteX1" fmla="*/ 2285997 w 5056670"/>
              <a:gd name="connsiteY1" fmla="*/ 525248 h 3282850"/>
              <a:gd name="connsiteX2" fmla="*/ 0 w 5056670"/>
              <a:gd name="connsiteY2" fmla="*/ 3282850 h 3282850"/>
              <a:gd name="connsiteX0" fmla="*/ 5056670 w 5056670"/>
              <a:gd name="connsiteY0" fmla="*/ 0 h 3282850"/>
              <a:gd name="connsiteX1" fmla="*/ 1996603 w 5056670"/>
              <a:gd name="connsiteY1" fmla="*/ 733687 h 3282850"/>
              <a:gd name="connsiteX2" fmla="*/ 0 w 5056670"/>
              <a:gd name="connsiteY2" fmla="*/ 3282850 h 3282850"/>
              <a:gd name="connsiteX0" fmla="*/ 5056670 w 5056670"/>
              <a:gd name="connsiteY0" fmla="*/ 0 h 3282850"/>
              <a:gd name="connsiteX1" fmla="*/ 1996603 w 5056670"/>
              <a:gd name="connsiteY1" fmla="*/ 733687 h 3282850"/>
              <a:gd name="connsiteX2" fmla="*/ 0 w 5056670"/>
              <a:gd name="connsiteY2" fmla="*/ 3282850 h 3282850"/>
              <a:gd name="connsiteX0" fmla="*/ 4946466 w 4946466"/>
              <a:gd name="connsiteY0" fmla="*/ 0 h 3825278"/>
              <a:gd name="connsiteX1" fmla="*/ 1996603 w 4946466"/>
              <a:gd name="connsiteY1" fmla="*/ 1276115 h 3825278"/>
              <a:gd name="connsiteX2" fmla="*/ 0 w 4946466"/>
              <a:gd name="connsiteY2" fmla="*/ 3825278 h 3825278"/>
              <a:gd name="connsiteX0" fmla="*/ 4946466 w 4946466"/>
              <a:gd name="connsiteY0" fmla="*/ 0 h 3825278"/>
              <a:gd name="connsiteX1" fmla="*/ 1996603 w 4946466"/>
              <a:gd name="connsiteY1" fmla="*/ 1276115 h 3825278"/>
              <a:gd name="connsiteX2" fmla="*/ 0 w 4946466"/>
              <a:gd name="connsiteY2" fmla="*/ 3825278 h 3825278"/>
              <a:gd name="connsiteX0" fmla="*/ 4946466 w 4946466"/>
              <a:gd name="connsiteY0" fmla="*/ 0 h 3825278"/>
              <a:gd name="connsiteX1" fmla="*/ 1894663 w 4946466"/>
              <a:gd name="connsiteY1" fmla="*/ 951898 h 3825278"/>
              <a:gd name="connsiteX2" fmla="*/ 0 w 4946466"/>
              <a:gd name="connsiteY2" fmla="*/ 3825278 h 3825278"/>
              <a:gd name="connsiteX0" fmla="*/ 5026443 w 5026443"/>
              <a:gd name="connsiteY0" fmla="*/ 0 h 3825278"/>
              <a:gd name="connsiteX1" fmla="*/ 1974640 w 5026443"/>
              <a:gd name="connsiteY1" fmla="*/ 951898 h 3825278"/>
              <a:gd name="connsiteX2" fmla="*/ 79977 w 5026443"/>
              <a:gd name="connsiteY2" fmla="*/ 3825278 h 3825278"/>
              <a:gd name="connsiteX0" fmla="*/ 4946466 w 4946466"/>
              <a:gd name="connsiteY0" fmla="*/ 0 h 3825278"/>
              <a:gd name="connsiteX1" fmla="*/ 2330622 w 4946466"/>
              <a:gd name="connsiteY1" fmla="*/ 1536795 h 3825278"/>
              <a:gd name="connsiteX2" fmla="*/ 0 w 4946466"/>
              <a:gd name="connsiteY2" fmla="*/ 3825278 h 3825278"/>
              <a:gd name="connsiteX0" fmla="*/ 4946466 w 4946466"/>
              <a:gd name="connsiteY0" fmla="*/ 0 h 3825278"/>
              <a:gd name="connsiteX1" fmla="*/ 2330622 w 4946466"/>
              <a:gd name="connsiteY1" fmla="*/ 1536795 h 3825278"/>
              <a:gd name="connsiteX2" fmla="*/ 0 w 4946466"/>
              <a:gd name="connsiteY2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4946466 w 4946466"/>
              <a:gd name="connsiteY0" fmla="*/ 0 h 3825278"/>
              <a:gd name="connsiteX1" fmla="*/ 0 w 4946466"/>
              <a:gd name="connsiteY1" fmla="*/ 3825278 h 3825278"/>
              <a:gd name="connsiteX0" fmla="*/ 5174226 w 5174226"/>
              <a:gd name="connsiteY0" fmla="*/ 769548 h 1775259"/>
              <a:gd name="connsiteX1" fmla="*/ 0 w 5174226"/>
              <a:gd name="connsiteY1" fmla="*/ 1559191 h 1775259"/>
              <a:gd name="connsiteX0" fmla="*/ 5174226 w 5174226"/>
              <a:gd name="connsiteY0" fmla="*/ 5905213 h 6694857"/>
              <a:gd name="connsiteX1" fmla="*/ 0 w 5174226"/>
              <a:gd name="connsiteY1" fmla="*/ 6694856 h 6694857"/>
              <a:gd name="connsiteX0" fmla="*/ 5174226 w 5174226"/>
              <a:gd name="connsiteY0" fmla="*/ 5372996 h 6162640"/>
              <a:gd name="connsiteX1" fmla="*/ 0 w 5174226"/>
              <a:gd name="connsiteY1" fmla="*/ 6162639 h 6162640"/>
              <a:gd name="connsiteX0" fmla="*/ 5163813 w 5163813"/>
              <a:gd name="connsiteY0" fmla="*/ 5372993 h 5372993"/>
              <a:gd name="connsiteX1" fmla="*/ 0 w 5163813"/>
              <a:gd name="connsiteY1" fmla="*/ 4849321 h 537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63813" h="5372993">
                <a:moveTo>
                  <a:pt x="5163813" y="5372993"/>
                </a:moveTo>
                <a:cubicBezTo>
                  <a:pt x="3052762" y="-3"/>
                  <a:pt x="585338" y="3290128"/>
                  <a:pt x="0" y="4849321"/>
                </a:cubicBezTo>
              </a:path>
            </a:pathLst>
          </a:custGeom>
          <a:ln>
            <a:solidFill>
              <a:srgbClr val="663300"/>
            </a:solidFill>
            <a:headEnd type="none" w="med" len="med"/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149" name="Ellipszis 10"/>
          <p:cNvSpPr>
            <a:spLocks noChangeArrowheads="1"/>
          </p:cNvSpPr>
          <p:nvPr/>
        </p:nvSpPr>
        <p:spPr bwMode="auto">
          <a:xfrm>
            <a:off x="2937600" y="5572140"/>
            <a:ext cx="142875" cy="14287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Csoportba foglalás 87"/>
          <p:cNvGrpSpPr>
            <a:grpSpLocks/>
          </p:cNvGrpSpPr>
          <p:nvPr/>
        </p:nvGrpSpPr>
        <p:grpSpPr bwMode="auto">
          <a:xfrm>
            <a:off x="5500688" y="4839227"/>
            <a:ext cx="2189162" cy="868362"/>
            <a:chOff x="5429256" y="500041"/>
            <a:chExt cx="3064856" cy="1348145"/>
          </a:xfrm>
        </p:grpSpPr>
        <p:pic>
          <p:nvPicPr>
            <p:cNvPr id="10271" name="Picture 40" descr="M:\Növényegészségügyi Osztály\00_MUNKATEKA\11_TVK_anyagok_eloadasok\01_TOVABBKEPZESEK\11-09-14_Keleti Partnerség\01_Presentation\hattér_anyagok\TRUCK.w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9256" y="500041"/>
              <a:ext cx="3000396" cy="1348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Csoportba foglalás 52"/>
            <p:cNvGrpSpPr>
              <a:grpSpLocks/>
            </p:cNvGrpSpPr>
            <p:nvPr/>
          </p:nvGrpSpPr>
          <p:grpSpPr bwMode="auto">
            <a:xfrm>
              <a:off x="6243638" y="576000"/>
              <a:ext cx="2250474" cy="860425"/>
              <a:chOff x="6243638" y="642938"/>
              <a:chExt cx="2250474" cy="860425"/>
            </a:xfrm>
          </p:grpSpPr>
          <p:pic>
            <p:nvPicPr>
              <p:cNvPr id="10273" name="Picture 6" descr="C:\Documents and Settings\patakigy\Local Settings\Temporary Internet Files\Content.IE5\J87PNN8H\MC900351386[1].wm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43638" y="642938"/>
                <a:ext cx="614362" cy="860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4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954858" y="757238"/>
                <a:ext cx="541337" cy="7429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0275" name="Szövegdoboz 30"/>
              <p:cNvSpPr txBox="1">
                <a:spLocks noChangeArrowheads="1"/>
              </p:cNvSpPr>
              <p:nvPr/>
            </p:nvSpPr>
            <p:spPr bwMode="auto">
              <a:xfrm>
                <a:off x="6681804" y="928670"/>
                <a:ext cx="3190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b="1"/>
                  <a:t>+</a:t>
                </a:r>
              </a:p>
            </p:txBody>
          </p:sp>
          <p:sp>
            <p:nvSpPr>
              <p:cNvPr id="10276" name="Szövegdoboz 30"/>
              <p:cNvSpPr txBox="1">
                <a:spLocks noChangeArrowheads="1"/>
              </p:cNvSpPr>
              <p:nvPr/>
            </p:nvSpPr>
            <p:spPr bwMode="auto">
              <a:xfrm>
                <a:off x="6929453" y="917154"/>
                <a:ext cx="1564659" cy="429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bizonyítvány</a:t>
                </a:r>
              </a:p>
            </p:txBody>
          </p:sp>
        </p:grpSp>
      </p:grpSp>
      <p:pic>
        <p:nvPicPr>
          <p:cNvPr id="15" name="Picture 9" descr="Kukoricabogár-imágó-2--Fot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1571612"/>
            <a:ext cx="92868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9" name="Szövegdoboz 30"/>
          <p:cNvSpPr txBox="1">
            <a:spLocks noChangeArrowheads="1"/>
          </p:cNvSpPr>
          <p:nvPr/>
        </p:nvSpPr>
        <p:spPr bwMode="auto">
          <a:xfrm>
            <a:off x="1785938" y="5786438"/>
            <a:ext cx="15001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/>
              <a:t>             </a:t>
            </a:r>
            <a:r>
              <a:rPr lang="en-US" b="1"/>
              <a:t>BIP</a:t>
            </a:r>
            <a:endParaRPr lang="hu-HU" b="1"/>
          </a:p>
          <a:p>
            <a:pPr algn="ctr"/>
            <a:r>
              <a:rPr lang="hu-HU" sz="1200" b="1"/>
              <a:t>(EU határállomás)</a:t>
            </a:r>
          </a:p>
        </p:txBody>
      </p:sp>
      <p:sp>
        <p:nvSpPr>
          <p:cNvPr id="92" name="Szövegdoboz 15"/>
          <p:cNvSpPr txBox="1">
            <a:spLocks noChangeArrowheads="1"/>
          </p:cNvSpPr>
          <p:nvPr/>
        </p:nvSpPr>
        <p:spPr bwMode="auto">
          <a:xfrm>
            <a:off x="0" y="2428868"/>
            <a:ext cx="3714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/>
              <a:t>Mely </a:t>
            </a:r>
            <a:r>
              <a:rPr lang="hu-HU" b="1" dirty="0"/>
              <a:t>károsítók </a:t>
            </a:r>
            <a:r>
              <a:rPr lang="en-GB" dirty="0"/>
              <a:t> </a:t>
            </a:r>
            <a:r>
              <a:rPr lang="hu-HU" dirty="0"/>
              <a:t>jelentenek növény-egészségügyi kockázatot?</a:t>
            </a:r>
            <a:endParaRPr lang="en-GB" dirty="0"/>
          </a:p>
        </p:txBody>
      </p:sp>
      <p:sp>
        <p:nvSpPr>
          <p:cNvPr id="94" name="Szövegdoboz 19"/>
          <p:cNvSpPr txBox="1">
            <a:spLocks noChangeArrowheads="1"/>
          </p:cNvSpPr>
          <p:nvPr/>
        </p:nvSpPr>
        <p:spPr bwMode="auto">
          <a:xfrm>
            <a:off x="4000496" y="2428868"/>
            <a:ext cx="4895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Mely növények, növényi </a:t>
            </a:r>
            <a:r>
              <a:rPr lang="hu-HU" b="1" dirty="0"/>
              <a:t>termékek </a:t>
            </a:r>
            <a:r>
              <a:rPr lang="hu-HU" dirty="0"/>
              <a:t>jelentenek növény-egészségügyi kockázatot?</a:t>
            </a:r>
          </a:p>
        </p:txBody>
      </p:sp>
      <p:sp>
        <p:nvSpPr>
          <p:cNvPr id="95" name="Szövegdoboz 20"/>
          <p:cNvSpPr txBox="1">
            <a:spLocks noChangeArrowheads="1"/>
          </p:cNvSpPr>
          <p:nvPr/>
        </p:nvSpPr>
        <p:spPr bwMode="auto">
          <a:xfrm>
            <a:off x="4071934" y="3214686"/>
            <a:ext cx="4929191" cy="571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1600" b="1" dirty="0"/>
              <a:t>a</a:t>
            </a:r>
            <a:r>
              <a:rPr lang="hu-HU" sz="1600" b="1" dirty="0" smtClean="0"/>
              <a:t>  TERMÉK KOCKÁZAT  lehet</a:t>
            </a:r>
            <a:endParaRPr lang="hu-HU" sz="1600" b="1" dirty="0"/>
          </a:p>
        </p:txBody>
      </p:sp>
      <p:sp>
        <p:nvSpPr>
          <p:cNvPr id="96" name="Szövegdoboz 21"/>
          <p:cNvSpPr txBox="1">
            <a:spLocks noChangeArrowheads="1"/>
          </p:cNvSpPr>
          <p:nvPr/>
        </p:nvSpPr>
        <p:spPr bwMode="auto">
          <a:xfrm>
            <a:off x="4071934" y="3857628"/>
            <a:ext cx="1357312" cy="28575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1500" b="1" dirty="0"/>
              <a:t>elfogadható</a:t>
            </a:r>
          </a:p>
        </p:txBody>
      </p:sp>
      <p:sp>
        <p:nvSpPr>
          <p:cNvPr id="97" name="Szövegdoboz 22"/>
          <p:cNvSpPr txBox="1">
            <a:spLocks noChangeArrowheads="1"/>
          </p:cNvSpPr>
          <p:nvPr/>
        </p:nvSpPr>
        <p:spPr bwMode="auto">
          <a:xfrm>
            <a:off x="5429256" y="3857628"/>
            <a:ext cx="2000250" cy="2984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1600" b="1" dirty="0"/>
              <a:t>kezelhető</a:t>
            </a:r>
          </a:p>
        </p:txBody>
      </p:sp>
      <p:sp>
        <p:nvSpPr>
          <p:cNvPr id="98" name="Szövegdoboz 23"/>
          <p:cNvSpPr txBox="1">
            <a:spLocks noChangeArrowheads="1"/>
          </p:cNvSpPr>
          <p:nvPr/>
        </p:nvSpPr>
        <p:spPr bwMode="auto">
          <a:xfrm>
            <a:off x="7500958" y="3857628"/>
            <a:ext cx="1500187" cy="2984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1400" b="1" dirty="0"/>
              <a:t>elfogadhatatlan</a:t>
            </a:r>
          </a:p>
        </p:txBody>
      </p:sp>
      <p:sp>
        <p:nvSpPr>
          <p:cNvPr id="99" name="Szövegdoboz 24"/>
          <p:cNvSpPr txBox="1">
            <a:spLocks noChangeArrowheads="1"/>
          </p:cNvSpPr>
          <p:nvPr/>
        </p:nvSpPr>
        <p:spPr bwMode="auto">
          <a:xfrm>
            <a:off x="4071934" y="4214818"/>
            <a:ext cx="1300162" cy="51276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1600" b="1" dirty="0"/>
              <a:t>szabadon bejöhet</a:t>
            </a:r>
          </a:p>
        </p:txBody>
      </p:sp>
      <p:sp>
        <p:nvSpPr>
          <p:cNvPr id="100" name="Szövegdoboz 25"/>
          <p:cNvSpPr txBox="1">
            <a:spLocks noChangeArrowheads="1"/>
          </p:cNvSpPr>
          <p:nvPr/>
        </p:nvSpPr>
        <p:spPr bwMode="auto">
          <a:xfrm>
            <a:off x="5429256" y="4214818"/>
            <a:ext cx="2000250" cy="50006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 dirty="0"/>
              <a:t>vizsgálatköteles</a:t>
            </a:r>
          </a:p>
        </p:txBody>
      </p:sp>
      <p:sp>
        <p:nvSpPr>
          <p:cNvPr id="101" name="Szövegdoboz 26"/>
          <p:cNvSpPr txBox="1">
            <a:spLocks noChangeArrowheads="1"/>
          </p:cNvSpPr>
          <p:nvPr/>
        </p:nvSpPr>
        <p:spPr bwMode="auto">
          <a:xfrm>
            <a:off x="7500958" y="4214818"/>
            <a:ext cx="1500218" cy="504781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 dirty="0"/>
              <a:t>tilalmazott</a:t>
            </a:r>
          </a:p>
        </p:txBody>
      </p:sp>
      <p:sp>
        <p:nvSpPr>
          <p:cNvPr id="109" name="Szövegdoboz 33"/>
          <p:cNvSpPr txBox="1">
            <a:spLocks noChangeArrowheads="1"/>
          </p:cNvSpPr>
          <p:nvPr/>
        </p:nvSpPr>
        <p:spPr bwMode="auto">
          <a:xfrm>
            <a:off x="0" y="3143248"/>
            <a:ext cx="3429000" cy="642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sz="1600" b="1" dirty="0">
                <a:latin typeface="Arial" charset="0"/>
                <a:cs typeface="Arial" charset="0"/>
              </a:rPr>
              <a:t>Károsító veszélyesség elemzés (PRA= Pest </a:t>
            </a:r>
            <a:r>
              <a:rPr lang="hu-HU" sz="1600" b="1" dirty="0" err="1">
                <a:latin typeface="Arial" charset="0"/>
                <a:cs typeface="Arial" charset="0"/>
              </a:rPr>
              <a:t>Risk</a:t>
            </a:r>
            <a:r>
              <a:rPr lang="hu-HU" sz="1600" b="1" dirty="0">
                <a:latin typeface="Arial" charset="0"/>
                <a:cs typeface="Arial" charset="0"/>
              </a:rPr>
              <a:t> </a:t>
            </a:r>
            <a:r>
              <a:rPr lang="hu-HU" sz="1600" b="1" dirty="0" err="1">
                <a:latin typeface="Arial" charset="0"/>
                <a:cs typeface="Arial" charset="0"/>
              </a:rPr>
              <a:t>Analysis</a:t>
            </a:r>
            <a:r>
              <a:rPr lang="hu-HU" sz="1600" b="1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110" name="Picture 48" descr="C:\Documents and Settings\dancshazyzs\Local Settings\Temporary Internet Files\Content.IE5\Y27QLAWC\MC900413170[1].wmf"/>
          <p:cNvPicPr>
            <a:picLocks noChangeAspect="1" noChangeArrowheads="1"/>
          </p:cNvPicPr>
          <p:nvPr/>
        </p:nvPicPr>
        <p:blipFill>
          <a:blip r:embed="rId8" cstate="print"/>
          <a:srcRect l="8035" t="40691" r="19643" b="23305"/>
          <a:stretch>
            <a:fillRect/>
          </a:stretch>
        </p:blipFill>
        <p:spPr bwMode="auto">
          <a:xfrm>
            <a:off x="4429125" y="4850339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34" descr="C:\Documents and Settings\dancshazyzs\Local Settings\Temporary Internet Files\Content.IE5\PQXYGI60\MC900435474[1].wmf"/>
          <p:cNvPicPr>
            <a:picLocks noChangeAspect="1" noChangeArrowheads="1"/>
          </p:cNvPicPr>
          <p:nvPr/>
        </p:nvPicPr>
        <p:blipFill>
          <a:blip r:embed="rId9" cstate="print"/>
          <a:srcRect l="10204" t="8360" r="18367" b="33121"/>
          <a:stretch>
            <a:fillRect/>
          </a:stretch>
        </p:blipFill>
        <p:spPr bwMode="auto">
          <a:xfrm>
            <a:off x="8072438" y="4921777"/>
            <a:ext cx="500062" cy="50006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pic>
      <p:sp>
        <p:nvSpPr>
          <p:cNvPr id="116" name="Szövegdoboz 30"/>
          <p:cNvSpPr txBox="1">
            <a:spLocks noChangeArrowheads="1"/>
          </p:cNvSpPr>
          <p:nvPr/>
        </p:nvSpPr>
        <p:spPr bwMode="auto">
          <a:xfrm>
            <a:off x="3714744" y="1714488"/>
            <a:ext cx="500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89" name="Picture 6" descr="C:\Documents and Settings\patakigy\Local Settings\Temporary Internet Files\Content.IE5\J87PNN8H\MC90035138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643050"/>
            <a:ext cx="530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llipszis 104"/>
          <p:cNvSpPr>
            <a:spLocks noChangeArrowheads="1"/>
          </p:cNvSpPr>
          <p:nvPr/>
        </p:nvSpPr>
        <p:spPr bwMode="auto">
          <a:xfrm>
            <a:off x="5653261" y="5878413"/>
            <a:ext cx="142875" cy="142875"/>
          </a:xfrm>
          <a:prstGeom prst="ellipse">
            <a:avLst/>
          </a:prstGeom>
          <a:solidFill>
            <a:srgbClr val="FF9933"/>
          </a:solidFill>
          <a:ln w="9525" algn="ctr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149" grpId="0" animBg="1"/>
      <p:bldP spid="6159" grpId="0"/>
      <p:bldP spid="92" grpId="0"/>
      <p:bldP spid="94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9" grpId="0" animBg="1"/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u-HU" sz="2800" dirty="0" smtClean="0"/>
              <a:t>Gazdanövények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Fő gazdanövények</a:t>
            </a:r>
            <a:endParaRPr lang="pt-PT" sz="2400" b="1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burgonya</a:t>
            </a:r>
            <a:r>
              <a:rPr lang="pt-PT" b="1" dirty="0" smtClean="0">
                <a:latin typeface="Calibri" pitchFamily="34" charset="0"/>
                <a:cs typeface="Calibri" pitchFamily="34" charset="0"/>
              </a:rPr>
              <a:t>, </a:t>
            </a:r>
            <a:endParaRPr lang="hu-HU" b="1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paradicsom</a:t>
            </a:r>
            <a:r>
              <a:rPr lang="pt-PT" b="1" dirty="0" smtClean="0">
                <a:latin typeface="Calibri" pitchFamily="34" charset="0"/>
                <a:cs typeface="Calibri" pitchFamily="34" charset="0"/>
              </a:rPr>
              <a:t>, </a:t>
            </a:r>
            <a:endParaRPr lang="hu-HU" b="1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tojásgyümölcs</a:t>
            </a:r>
            <a:r>
              <a:rPr lang="pt-PT" b="1" dirty="0" smtClean="0">
                <a:latin typeface="Calibri" pitchFamily="34" charset="0"/>
                <a:cs typeface="Calibri" pitchFamily="34" charset="0"/>
              </a:rPr>
              <a:t>, </a:t>
            </a:r>
            <a:endParaRPr lang="hu-HU" b="1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defRPr/>
            </a:pPr>
            <a:r>
              <a:rPr lang="hu-HU" b="1" dirty="0" smtClean="0">
                <a:latin typeface="Calibri" pitchFamily="34" charset="0"/>
                <a:cs typeface="Calibri" pitchFamily="34" charset="0"/>
              </a:rPr>
              <a:t>dohány</a:t>
            </a:r>
          </a:p>
          <a:p>
            <a:pPr eaLnBrk="1" hangingPunct="1">
              <a:defRPr/>
            </a:pP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Gyomnövények </a:t>
            </a:r>
            <a:endParaRPr lang="hu-HU" b="1" dirty="0" smtClean="0"/>
          </a:p>
          <a:p>
            <a:pPr lvl="1">
              <a:defRPr/>
            </a:pP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Solanum</a:t>
            </a:r>
            <a:r>
              <a:rPr lang="hu-HU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nigrum</a:t>
            </a:r>
            <a:r>
              <a:rPr lang="hu-HU" b="1" i="1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lvl="1">
              <a:defRPr/>
            </a:pP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Datura</a:t>
            </a:r>
            <a:r>
              <a:rPr lang="hu-HU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u-HU" b="1" i="1" dirty="0" err="1" smtClean="0">
                <a:latin typeface="Calibri" pitchFamily="34" charset="0"/>
                <a:cs typeface="Calibri" pitchFamily="34" charset="0"/>
              </a:rPr>
              <a:t>stramonium</a:t>
            </a:r>
            <a:endParaRPr lang="pt-PT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  <a:defRPr/>
            </a:pPr>
            <a:endParaRPr lang="pt-PT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pt-PT" dirty="0" smtClean="0">
              <a:latin typeface="Arial" pitchFamily="34" charset="0"/>
            </a:endParaRPr>
          </a:p>
        </p:txBody>
      </p:sp>
      <p:pic>
        <p:nvPicPr>
          <p:cNvPr id="36868" name="Picture 3" descr="datura DSCN26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789040"/>
            <a:ext cx="3816350" cy="281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1" name="Picture 11" descr="pulguillas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r="2654"/>
          <a:stretch>
            <a:fillRect/>
          </a:stretch>
        </p:blipFill>
        <p:spPr>
          <a:xfrm>
            <a:off x="4644008" y="1124744"/>
            <a:ext cx="3816350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latin typeface="Calibri" pitchFamily="34" charset="0"/>
                <a:cs typeface="Calibri" pitchFamily="34" charset="0"/>
              </a:rPr>
              <a:t>Védekezési lehetőségek a termőhelyen</a:t>
            </a:r>
          </a:p>
        </p:txBody>
      </p:sp>
      <p:sp>
        <p:nvSpPr>
          <p:cNvPr id="82947" name="Tartalom helye 2"/>
          <p:cNvSpPr>
            <a:spLocks noGrp="1"/>
          </p:cNvSpPr>
          <p:nvPr>
            <p:ph idx="1"/>
          </p:nvPr>
        </p:nvSpPr>
        <p:spPr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  <a:cs typeface="Calibri" pitchFamily="34" charset="0"/>
              </a:rPr>
              <a:t>a szezon elején végzett kiegészítő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rovarölő szeres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neonikotinoid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acetamiprid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 - és szintetikus 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piretroid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bifentrin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kezelések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 csökkentik a gumókártételt. </a:t>
            </a:r>
          </a:p>
          <a:p>
            <a:pPr eaLnBrk="1" hangingPunct="1">
              <a:defRPr/>
            </a:pPr>
            <a:endParaRPr lang="hu-HU" sz="2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  <a:cs typeface="Calibri" pitchFamily="34" charset="0"/>
              </a:rPr>
              <a:t>Kétéves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vetésforgó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, az árvakelések és gyomok irtása.</a:t>
            </a:r>
          </a:p>
          <a:p>
            <a:pPr eaLnBrk="1" hangingPunct="1">
              <a:defRPr/>
            </a:pPr>
            <a:endParaRPr lang="hu-HU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4067944" cy="648072"/>
          </a:xfrm>
        </p:spPr>
        <p:txBody>
          <a:bodyPr>
            <a:normAutofit fontScale="90000"/>
          </a:bodyPr>
          <a:lstStyle/>
          <a:p>
            <a:r>
              <a:rPr lang="hu-HU" i="1" dirty="0" err="1" smtClean="0"/>
              <a:t>Xylella</a:t>
            </a:r>
            <a:r>
              <a:rPr lang="hu-HU" i="1" dirty="0" smtClean="0"/>
              <a:t> </a:t>
            </a:r>
            <a:r>
              <a:rPr lang="hu-HU" i="1" dirty="0" err="1" smtClean="0"/>
              <a:t>fastidiosa</a:t>
            </a:r>
            <a:r>
              <a:rPr lang="hu-HU" i="1" dirty="0" smtClean="0"/>
              <a:t/>
            </a:r>
            <a:br>
              <a:rPr lang="hu-HU" i="1" dirty="0" smtClean="0"/>
            </a:br>
            <a:r>
              <a:rPr lang="hu-HU" i="1" dirty="0" smtClean="0"/>
              <a:t> –  a következő?  </a:t>
            </a:r>
            <a:endParaRPr lang="hu-HU" b="0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3056"/>
            <a:ext cx="3563888" cy="236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19485" t="4520" b="36435"/>
          <a:stretch>
            <a:fillRect/>
          </a:stretch>
        </p:blipFill>
        <p:spPr bwMode="auto">
          <a:xfrm>
            <a:off x="6793999" y="0"/>
            <a:ext cx="2350001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3995936" y="0"/>
            <a:ext cx="2952328" cy="923330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altLang="en-US" dirty="0" smtClean="0"/>
              <a:t>Egyik vektora: </a:t>
            </a:r>
          </a:p>
          <a:p>
            <a:pPr algn="r"/>
            <a:r>
              <a:rPr lang="en-US" altLang="en-US" i="1" dirty="0" err="1" smtClean="0"/>
              <a:t>Philaenus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spumarius</a:t>
            </a:r>
            <a:r>
              <a:rPr lang="hu-HU" altLang="en-US" i="1" dirty="0" smtClean="0"/>
              <a:t> </a:t>
            </a:r>
            <a:r>
              <a:rPr lang="hu-HU" altLang="en-US" dirty="0" smtClean="0"/>
              <a:t>– elterjedt Európában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0" y="3214686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altLang="en-US" dirty="0" smtClean="0"/>
              <a:t>A  baktérium lezárja a fatestben a víz+ tápanyag áramlást - </a:t>
            </a:r>
            <a:r>
              <a:rPr lang="hu-HU" b="1" dirty="0" smtClean="0"/>
              <a:t>levélszél perzselődés, </a:t>
            </a:r>
            <a:endParaRPr lang="en-GB" b="1" dirty="0" smtClean="0"/>
          </a:p>
          <a:p>
            <a:pPr>
              <a:defRPr/>
            </a:pPr>
            <a:r>
              <a:rPr lang="hu-HU" b="1" dirty="0" smtClean="0"/>
              <a:t>levélhervadás és ágszáradás, elhalás és törpülés, súlyos fertőzéskor fapusztulás</a:t>
            </a:r>
            <a:endParaRPr lang="en-US" dirty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6296" y="1340768"/>
            <a:ext cx="1907704" cy="183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8" descr="http://ucce.ucdavis.edu/files/repository/calag/img5504p17.jpg"/>
          <p:cNvPicPr>
            <a:picLocks noChangeAspect="1" noChangeArrowheads="1"/>
          </p:cNvPicPr>
          <p:nvPr/>
        </p:nvPicPr>
        <p:blipFill>
          <a:blip r:embed="rId6"/>
          <a:srcRect b="20294"/>
          <a:stretch>
            <a:fillRect/>
          </a:stretch>
        </p:blipFill>
        <p:spPr bwMode="auto">
          <a:xfrm>
            <a:off x="0" y="980728"/>
            <a:ext cx="7143750" cy="2209276"/>
          </a:xfrm>
          <a:prstGeom prst="rect">
            <a:avLst/>
          </a:prstGeom>
          <a:noFill/>
        </p:spPr>
      </p:pic>
      <p:pic>
        <p:nvPicPr>
          <p:cNvPr id="88074" name="Picture 10" descr="Particle Film, Surround WP, Effects on Glassywinged Sharpshooter Behavior and Its Utility as a Barrier to Sharpshooter Infestations in Grap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896" y="3861048"/>
            <a:ext cx="3888432" cy="2831793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/>
        </p:nvSpPr>
        <p:spPr>
          <a:xfrm>
            <a:off x="7884368" y="429309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Amerikai kontinensen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9144000" cy="548680"/>
          </a:xfrm>
        </p:spPr>
        <p:txBody>
          <a:bodyPr>
            <a:normAutofit/>
          </a:bodyPr>
          <a:lstStyle/>
          <a:p>
            <a:r>
              <a:rPr lang="hu-HU" dirty="0" smtClean="0"/>
              <a:t>Behurcolás</a:t>
            </a:r>
            <a:endParaRPr lang="hu-HU" dirty="0"/>
          </a:p>
        </p:txBody>
      </p:sp>
      <p:pic>
        <p:nvPicPr>
          <p:cNvPr id="89090" name="Picture 2" descr="c485e7a1-d526-45f8-826a-e9d66e3b5958"/>
          <p:cNvPicPr>
            <a:picLocks noChangeAspect="1" noChangeArrowheads="1"/>
          </p:cNvPicPr>
          <p:nvPr/>
        </p:nvPicPr>
        <p:blipFill>
          <a:blip r:embed="rId2" cstate="print"/>
          <a:srcRect b="13814"/>
          <a:stretch>
            <a:fillRect/>
          </a:stretch>
        </p:blipFill>
        <p:spPr bwMode="auto">
          <a:xfrm>
            <a:off x="5076056" y="1340768"/>
            <a:ext cx="3312368" cy="38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image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0768"/>
            <a:ext cx="2952328" cy="2214246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3275856" y="47667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EU-n kívülről? </a:t>
            </a:r>
            <a:endParaRPr lang="hu-HU" sz="20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51520" y="3861048"/>
            <a:ext cx="4427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EU-tagállamból</a:t>
            </a:r>
            <a:r>
              <a:rPr lang="hu-HU" dirty="0" smtClean="0"/>
              <a:t>: Dél-Olaszországban a </a:t>
            </a:r>
            <a:r>
              <a:rPr lang="hu-HU" i="1" dirty="0" err="1" smtClean="0"/>
              <a:t>Xylella</a:t>
            </a:r>
            <a:r>
              <a:rPr lang="hu-HU" dirty="0" smtClean="0"/>
              <a:t>  olajfán, mandulán, cseresznyén, rozmaringon, stb. –</a:t>
            </a:r>
          </a:p>
          <a:p>
            <a:endParaRPr lang="hu-HU" dirty="0" smtClean="0"/>
          </a:p>
          <a:p>
            <a:r>
              <a:rPr lang="hu-HU" dirty="0" smtClean="0"/>
              <a:t>szőlőn még nem azonosították</a:t>
            </a:r>
          </a:p>
          <a:p>
            <a:endParaRPr lang="hu-HU" dirty="0" smtClean="0"/>
          </a:p>
          <a:p>
            <a:r>
              <a:rPr lang="hu-HU" dirty="0" smtClean="0"/>
              <a:t>De: </a:t>
            </a:r>
            <a:r>
              <a:rPr lang="hu-HU" dirty="0" smtClean="0">
                <a:solidFill>
                  <a:srgbClr val="FF0000"/>
                </a:solidFill>
              </a:rPr>
              <a:t>óvatosan az olasz oltvánnyal!</a:t>
            </a:r>
          </a:p>
          <a:p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39552" y="83671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err="1" smtClean="0"/>
              <a:t>Vitis</a:t>
            </a:r>
            <a:r>
              <a:rPr lang="hu-HU" sz="2000" dirty="0" smtClean="0"/>
              <a:t> növény import </a:t>
            </a:r>
            <a:r>
              <a:rPr lang="hu-HU" sz="2000" dirty="0" smtClean="0">
                <a:solidFill>
                  <a:srgbClr val="FF0000"/>
                </a:solidFill>
              </a:rPr>
              <a:t>tilos</a:t>
            </a:r>
            <a:r>
              <a:rPr lang="hu-HU" sz="2000" dirty="0" smtClean="0"/>
              <a:t>!  </a:t>
            </a:r>
            <a:endParaRPr lang="hu-HU" sz="2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572000" y="90872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/>
              <a:t>De: dísznövények – kávé, leander</a:t>
            </a:r>
            <a:endParaRPr lang="hu-HU" sz="20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876256" y="450912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Costa Rica, Honduras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211960" y="544522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Szükséghelyezteti határozat </a:t>
            </a:r>
            <a:r>
              <a:rPr lang="hu-HU" dirty="0" smtClean="0"/>
              <a:t>behurcolása és terjedése ellen – </a:t>
            </a:r>
            <a:r>
              <a:rPr lang="hu-HU" dirty="0" smtClean="0">
                <a:solidFill>
                  <a:srgbClr val="FF0000"/>
                </a:solidFill>
              </a:rPr>
              <a:t>újabb szigorítás 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47664" y="2420888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kern="0" dirty="0" smtClean="0">
                <a:latin typeface="Calibri" pitchFamily="34" charset="0"/>
                <a:ea typeface="+mj-ea"/>
                <a:cs typeface="Calibri" pitchFamily="34" charset="0"/>
              </a:rPr>
              <a:t>A burgonya zárlati és nem-honos károsítóinak elterjedésével kapcsolatos</a:t>
            </a:r>
            <a:br>
              <a:rPr lang="hu-HU" sz="2800" kern="0" dirty="0" smtClean="0">
                <a:latin typeface="Calibri" pitchFamily="34" charset="0"/>
                <a:ea typeface="+mj-ea"/>
                <a:cs typeface="Calibri" pitchFamily="34" charset="0"/>
              </a:rPr>
            </a:br>
            <a:r>
              <a:rPr lang="hu-HU" sz="2800" kern="0" dirty="0" smtClean="0">
                <a:latin typeface="Calibri" pitchFamily="34" charset="0"/>
                <a:ea typeface="+mj-ea"/>
                <a:cs typeface="Calibri" pitchFamily="34" charset="0"/>
              </a:rPr>
              <a:t> aktuális kérdések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i="1" dirty="0" err="1"/>
              <a:t>Clavibacter</a:t>
            </a:r>
            <a:r>
              <a:rPr lang="hu-HU" sz="2400" i="1" dirty="0"/>
              <a:t> </a:t>
            </a:r>
            <a:r>
              <a:rPr lang="hu-HU" sz="2400" i="1" dirty="0" err="1"/>
              <a:t>michiganensis</a:t>
            </a:r>
            <a:r>
              <a:rPr lang="hu-HU" sz="2400" i="1" dirty="0"/>
              <a:t> </a:t>
            </a:r>
            <a:r>
              <a:rPr lang="hu-HU" sz="2400" dirty="0" err="1"/>
              <a:t>ssp</a:t>
            </a:r>
            <a:r>
              <a:rPr lang="hu-HU" sz="2400" i="1" dirty="0"/>
              <a:t>. </a:t>
            </a:r>
            <a:r>
              <a:rPr lang="hu-HU" sz="2400" i="1" dirty="0" err="1"/>
              <a:t>sepedonicus</a:t>
            </a:r>
            <a:r>
              <a:rPr lang="hu-HU" sz="2400" i="1" dirty="0"/>
              <a:t> </a:t>
            </a:r>
            <a:r>
              <a:rPr lang="hu-HU" sz="2400" dirty="0"/>
              <a:t>előfordulása</a:t>
            </a:r>
            <a:r>
              <a:rPr lang="hu-HU" sz="2400" i="1" dirty="0"/>
              <a:t> </a:t>
            </a:r>
            <a:r>
              <a:rPr lang="hu-HU" sz="2400" i="1" dirty="0" smtClean="0"/>
              <a:t>2004-2013</a:t>
            </a:r>
            <a:endParaRPr lang="hu-HU" sz="2400" i="1" dirty="0"/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BBB0-9B85-4079-A24C-714D7B1ED0C2}" type="slidenum">
              <a:rPr lang="hu-HU" smtClean="0"/>
              <a:pPr/>
              <a:t>65</a:t>
            </a:fld>
            <a:endParaRPr lang="hu-HU" dirty="0"/>
          </a:p>
        </p:txBody>
      </p:sp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0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chemeClr val="bg1"/>
            </a:outerShdw>
          </a:effectLst>
        </p:spPr>
        <p:txBody>
          <a:bodyPr anchor="ctr"/>
          <a:lstStyle/>
          <a:p>
            <a:pPr algn="ctr"/>
            <a:endParaRPr lang="en-US" i="1">
              <a:solidFill>
                <a:srgbClr val="003300"/>
              </a:solidFill>
              <a:latin typeface="Bookman Old Style" pitchFamily="18" charset="0"/>
              <a:cs typeface="Arial" charset="0"/>
            </a:endParaRPr>
          </a:p>
        </p:txBody>
      </p:sp>
      <p:pic>
        <p:nvPicPr>
          <p:cNvPr id="319491" name="Picture 3" descr="kisszentmárton 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238250"/>
            <a:ext cx="7488238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/>
            </a:outerShdw>
          </a:effectLst>
        </p:spPr>
      </p:pic>
      <p:sp>
        <p:nvSpPr>
          <p:cNvPr id="319496" name="Text Box 8"/>
          <p:cNvSpPr txBox="1">
            <a:spLocks noChangeArrowheads="1"/>
          </p:cNvSpPr>
          <p:nvPr/>
        </p:nvSpPr>
        <p:spPr bwMode="auto">
          <a:xfrm>
            <a:off x="6305574" y="5735656"/>
            <a:ext cx="1766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2004</a:t>
            </a:r>
            <a:r>
              <a:rPr lang="hu-HU" sz="1600" b="1" dirty="0">
                <a:solidFill>
                  <a:schemeClr val="accent2"/>
                </a:solidFill>
              </a:rPr>
              <a:t>  </a:t>
            </a:r>
            <a:r>
              <a:rPr lang="hu-HU" sz="1600" b="1" dirty="0"/>
              <a:t>9</a:t>
            </a:r>
            <a:r>
              <a:rPr lang="hu-HU" sz="1600" b="1" dirty="0">
                <a:solidFill>
                  <a:schemeClr val="tx2"/>
                </a:solidFill>
              </a:rPr>
              <a:t> ha (vető)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286512" y="5357826"/>
            <a:ext cx="1689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 dirty="0" smtClean="0">
                <a:solidFill>
                  <a:srgbClr val="008000"/>
                </a:solidFill>
              </a:rPr>
              <a:t>2005-2013</a:t>
            </a:r>
            <a:r>
              <a:rPr lang="hu-HU" sz="1600" b="1" dirty="0" smtClean="0">
                <a:solidFill>
                  <a:schemeClr val="accent2"/>
                </a:solidFill>
              </a:rPr>
              <a:t>  </a:t>
            </a:r>
            <a:r>
              <a:rPr lang="hu-HU" sz="1600" b="1" dirty="0"/>
              <a:t>0</a:t>
            </a:r>
            <a:r>
              <a:rPr lang="hu-HU" sz="1600" b="1" dirty="0">
                <a:solidFill>
                  <a:schemeClr val="tx2"/>
                </a:solidFill>
              </a:rPr>
              <a:t> ha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300192" y="5013176"/>
            <a:ext cx="1165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 dirty="0" smtClean="0">
                <a:solidFill>
                  <a:srgbClr val="008000"/>
                </a:solidFill>
              </a:rPr>
              <a:t>2014</a:t>
            </a:r>
            <a:r>
              <a:rPr lang="hu-HU" sz="1600" b="1" dirty="0" smtClean="0">
                <a:solidFill>
                  <a:schemeClr val="accent2"/>
                </a:solidFill>
              </a:rPr>
              <a:t>  </a:t>
            </a:r>
            <a:r>
              <a:rPr lang="hu-HU" sz="1600" b="1" dirty="0" smtClean="0"/>
              <a:t>4</a:t>
            </a:r>
            <a:r>
              <a:rPr lang="hu-HU" sz="1600" b="1" dirty="0" smtClean="0">
                <a:solidFill>
                  <a:schemeClr val="tx2"/>
                </a:solidFill>
              </a:rPr>
              <a:t> </a:t>
            </a:r>
            <a:r>
              <a:rPr lang="hu-HU" sz="1600" b="1" dirty="0">
                <a:solidFill>
                  <a:schemeClr val="tx2"/>
                </a:solidFill>
              </a:rPr>
              <a:t>ha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427984" y="3573016"/>
            <a:ext cx="280831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Jász- Nagykun Szolnok (Fegyvernek) 2,5 + 0,5 ha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427984" y="2420888"/>
            <a:ext cx="28083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Nógrád (Szécsény)1 ha</a:t>
            </a:r>
            <a:endParaRPr lang="hu-HU" dirty="0"/>
          </a:p>
        </p:txBody>
      </p:sp>
      <p:cxnSp>
        <p:nvCxnSpPr>
          <p:cNvPr id="16" name="Egyenes összekötő nyíllal 15"/>
          <p:cNvCxnSpPr/>
          <p:nvPr/>
        </p:nvCxnSpPr>
        <p:spPr>
          <a:xfrm rot="10800000">
            <a:off x="4355976" y="5733256"/>
            <a:ext cx="20162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3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6" grpId="0"/>
      <p:bldP spid="12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ím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1" name="Tartalom helye 8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2338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13B4C1-092C-4571-B270-376FDB776EEE}" type="slidenum">
              <a:rPr lang="hu-HU" smtClean="0"/>
              <a:pPr/>
              <a:t>66</a:t>
            </a:fld>
            <a:endParaRPr lang="hu-HU" dirty="0" smtClean="0"/>
          </a:p>
        </p:txBody>
      </p:sp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0" y="0"/>
            <a:ext cx="8748464" cy="635394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 anchor="ctr"/>
          <a:lstStyle/>
          <a:p>
            <a:endParaRPr lang="hu-HU"/>
          </a:p>
        </p:txBody>
      </p:sp>
      <p:pic>
        <p:nvPicPr>
          <p:cNvPr id="142340" name="Picture 3" descr="etkezesi_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31832" cy="606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2" name="Picture 4" descr="etkezesi_2000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3" name="Picture 5" descr="etkezesi_2001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4" name="Picture 6" descr="etkezesi_2002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5" name="Picture 7" descr="etkezesi_2003" hidden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6" name="Picture 8" descr="etkezesi_2005 JÓ" hidden="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77" name="Picture 9" descr="etkezesi_2007" hidden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916238" y="1606550"/>
            <a:ext cx="3168650" cy="4343400"/>
            <a:chOff x="1837" y="981"/>
            <a:chExt cx="1996" cy="2736"/>
          </a:xfrm>
        </p:grpSpPr>
        <p:pic>
          <p:nvPicPr>
            <p:cNvPr id="142393" name="Picture 28" descr="é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837" y="981"/>
              <a:ext cx="231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94" name="Picture 29" descr="méret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291" y="3495"/>
              <a:ext cx="154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2355" name="Rectangle 30"/>
          <p:cNvSpPr>
            <a:spLocks noChangeAspect="1" noChangeArrowheads="1"/>
          </p:cNvSpPr>
          <p:nvPr/>
        </p:nvSpPr>
        <p:spPr bwMode="auto">
          <a:xfrm>
            <a:off x="0" y="6262687"/>
            <a:ext cx="1800226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600" b="1">
                <a:solidFill>
                  <a:srgbClr val="008000"/>
                </a:solidFill>
                <a:latin typeface="Arial HU" pitchFamily="34" charset="0"/>
              </a:rPr>
              <a:t>NTKSZ</a:t>
            </a:r>
            <a:br>
              <a:rPr lang="hu-HU" sz="600" b="1">
                <a:solidFill>
                  <a:srgbClr val="008000"/>
                </a:solidFill>
                <a:latin typeface="Arial HU" pitchFamily="34" charset="0"/>
              </a:rPr>
            </a:br>
            <a:r>
              <a:rPr lang="hu-HU" sz="600" b="1">
                <a:solidFill>
                  <a:srgbClr val="008000"/>
                </a:solidFill>
                <a:latin typeface="Arial HU" pitchFamily="34" charset="0"/>
              </a:rPr>
              <a:t>Térinformatikai Laboratórium</a:t>
            </a:r>
          </a:p>
        </p:txBody>
      </p:sp>
      <p:pic>
        <p:nvPicPr>
          <p:cNvPr id="142356" name="Picture 31" descr="logo lukas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50825" y="5876925"/>
            <a:ext cx="10652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405" name="AutoShape 37"/>
          <p:cNvSpPr>
            <a:spLocks noChangeAspect="1" noChangeArrowheads="1"/>
          </p:cNvSpPr>
          <p:nvPr/>
        </p:nvSpPr>
        <p:spPr bwMode="auto">
          <a:xfrm>
            <a:off x="4643438" y="1773238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06" name="AutoShape 38"/>
          <p:cNvSpPr>
            <a:spLocks noChangeAspect="1" noChangeArrowheads="1"/>
          </p:cNvSpPr>
          <p:nvPr/>
        </p:nvSpPr>
        <p:spPr bwMode="auto">
          <a:xfrm>
            <a:off x="5940425" y="1196975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07" name="AutoShape 39"/>
          <p:cNvSpPr>
            <a:spLocks noChangeAspect="1" noChangeArrowheads="1"/>
          </p:cNvSpPr>
          <p:nvPr/>
        </p:nvSpPr>
        <p:spPr bwMode="auto">
          <a:xfrm>
            <a:off x="7235825" y="2060575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08" name="AutoShape 40"/>
          <p:cNvSpPr>
            <a:spLocks noChangeAspect="1" noChangeArrowheads="1"/>
          </p:cNvSpPr>
          <p:nvPr/>
        </p:nvSpPr>
        <p:spPr bwMode="auto">
          <a:xfrm>
            <a:off x="5508625" y="2636838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09" name="AutoShape 41"/>
          <p:cNvSpPr>
            <a:spLocks noChangeAspect="1" noChangeArrowheads="1"/>
          </p:cNvSpPr>
          <p:nvPr/>
        </p:nvSpPr>
        <p:spPr bwMode="auto">
          <a:xfrm>
            <a:off x="7667625" y="1557338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10" name="AutoShape 42"/>
          <p:cNvSpPr>
            <a:spLocks noChangeAspect="1" noChangeArrowheads="1"/>
          </p:cNvSpPr>
          <p:nvPr/>
        </p:nvSpPr>
        <p:spPr bwMode="auto">
          <a:xfrm>
            <a:off x="7019925" y="2924175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11" name="AutoShape 43"/>
          <p:cNvSpPr>
            <a:spLocks noChangeAspect="1" noChangeArrowheads="1"/>
          </p:cNvSpPr>
          <p:nvPr/>
        </p:nvSpPr>
        <p:spPr bwMode="auto">
          <a:xfrm>
            <a:off x="6372225" y="2997200"/>
            <a:ext cx="133350" cy="120650"/>
          </a:xfrm>
          <a:prstGeom prst="flowChartInputOutput">
            <a:avLst/>
          </a:prstGeom>
          <a:solidFill>
            <a:srgbClr val="99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7121559" y="5715016"/>
            <a:ext cx="2379663" cy="336550"/>
            <a:chOff x="4241" y="2745"/>
            <a:chExt cx="1499" cy="212"/>
          </a:xfrm>
        </p:grpSpPr>
        <p:sp>
          <p:nvSpPr>
            <p:cNvPr id="142389" name="Text Box 45"/>
            <p:cNvSpPr txBox="1">
              <a:spLocks noChangeArrowheads="1"/>
            </p:cNvSpPr>
            <p:nvPr/>
          </p:nvSpPr>
          <p:spPr bwMode="auto">
            <a:xfrm>
              <a:off x="4331" y="2745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2007</a:t>
              </a:r>
              <a:r>
                <a:rPr lang="hu-HU" sz="1600" b="1" dirty="0">
                  <a:solidFill>
                    <a:schemeClr val="accent2"/>
                  </a:solidFill>
                </a:rPr>
                <a:t>  </a:t>
              </a:r>
              <a:r>
                <a:rPr lang="hu-HU" sz="1600" b="1" dirty="0"/>
                <a:t>135,00</a:t>
              </a:r>
              <a:r>
                <a:rPr lang="hu-HU" sz="1600" b="1" dirty="0">
                  <a:solidFill>
                    <a:schemeClr val="tx2"/>
                  </a:solidFill>
                </a:rPr>
                <a:t> ha</a:t>
              </a:r>
            </a:p>
          </p:txBody>
        </p:sp>
        <p:sp>
          <p:nvSpPr>
            <p:cNvPr id="142390" name="AutoShape 46"/>
            <p:cNvSpPr>
              <a:spLocks noChangeAspect="1" noChangeArrowheads="1"/>
            </p:cNvSpPr>
            <p:nvPr/>
          </p:nvSpPr>
          <p:spPr bwMode="auto">
            <a:xfrm>
              <a:off x="4241" y="2795"/>
              <a:ext cx="136" cy="123"/>
            </a:xfrm>
            <a:prstGeom prst="flowChartInputOutput">
              <a:avLst/>
            </a:prstGeom>
            <a:solidFill>
              <a:srgbClr val="99FF99"/>
            </a:solidFill>
            <a:ln w="12700" algn="ctr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6416" name="AutoShape 48"/>
          <p:cNvSpPr>
            <a:spLocks noChangeArrowheads="1"/>
          </p:cNvSpPr>
          <p:nvPr/>
        </p:nvSpPr>
        <p:spPr bwMode="auto">
          <a:xfrm>
            <a:off x="4787900" y="1773238"/>
            <a:ext cx="115888" cy="115887"/>
          </a:xfrm>
          <a:prstGeom prst="plus">
            <a:avLst>
              <a:gd name="adj" fmla="val 25000"/>
            </a:avLst>
          </a:prstGeom>
          <a:solidFill>
            <a:srgbClr val="FFFF99"/>
          </a:solidFill>
          <a:ln w="12700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7143768" y="5429264"/>
            <a:ext cx="2338387" cy="336550"/>
            <a:chOff x="4404" y="2568"/>
            <a:chExt cx="1473" cy="212"/>
          </a:xfrm>
        </p:grpSpPr>
        <p:sp>
          <p:nvSpPr>
            <p:cNvPr id="142387" name="Text Box 50"/>
            <p:cNvSpPr txBox="1">
              <a:spLocks noChangeArrowheads="1"/>
            </p:cNvSpPr>
            <p:nvPr/>
          </p:nvSpPr>
          <p:spPr bwMode="auto">
            <a:xfrm>
              <a:off x="4468" y="2568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2008</a:t>
              </a:r>
              <a:r>
                <a:rPr lang="hu-HU" sz="1600" b="1" dirty="0">
                  <a:solidFill>
                    <a:schemeClr val="accent2"/>
                  </a:solidFill>
                </a:rPr>
                <a:t>      </a:t>
              </a:r>
              <a:r>
                <a:rPr lang="hu-HU" sz="1600" b="1" dirty="0"/>
                <a:t>1,00</a:t>
              </a:r>
              <a:r>
                <a:rPr lang="hu-HU" sz="1600" b="1" dirty="0">
                  <a:solidFill>
                    <a:schemeClr val="tx2"/>
                  </a:solidFill>
                </a:rPr>
                <a:t> ha</a:t>
              </a:r>
            </a:p>
          </p:txBody>
        </p:sp>
        <p:sp>
          <p:nvSpPr>
            <p:cNvPr id="142388" name="AutoShape 51"/>
            <p:cNvSpPr>
              <a:spLocks noChangeArrowheads="1"/>
            </p:cNvSpPr>
            <p:nvPr/>
          </p:nvSpPr>
          <p:spPr bwMode="auto">
            <a:xfrm>
              <a:off x="4404" y="2614"/>
              <a:ext cx="109" cy="109"/>
            </a:xfrm>
            <a:prstGeom prst="plus">
              <a:avLst>
                <a:gd name="adj" fmla="val 25000"/>
              </a:avLst>
            </a:prstGeom>
            <a:solidFill>
              <a:srgbClr val="FFFF99"/>
            </a:solidFill>
            <a:ln w="127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6420" name="AutoShape 52"/>
          <p:cNvSpPr>
            <a:spLocks noChangeArrowheads="1"/>
          </p:cNvSpPr>
          <p:nvPr/>
        </p:nvSpPr>
        <p:spPr bwMode="auto">
          <a:xfrm>
            <a:off x="5670559" y="2643182"/>
            <a:ext cx="115887" cy="115888"/>
          </a:xfrm>
          <a:prstGeom prst="plus">
            <a:avLst>
              <a:gd name="adj" fmla="val 25000"/>
            </a:avLst>
          </a:prstGeom>
          <a:solidFill>
            <a:srgbClr val="FFFF99"/>
          </a:solidFill>
          <a:ln w="12700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7124735" y="5143512"/>
            <a:ext cx="2376487" cy="336550"/>
            <a:chOff x="4377" y="2550"/>
            <a:chExt cx="1497" cy="212"/>
          </a:xfrm>
        </p:grpSpPr>
        <p:sp>
          <p:nvSpPr>
            <p:cNvPr id="142385" name="Text Box 54"/>
            <p:cNvSpPr txBox="1">
              <a:spLocks noChangeArrowheads="1"/>
            </p:cNvSpPr>
            <p:nvPr/>
          </p:nvSpPr>
          <p:spPr bwMode="auto">
            <a:xfrm>
              <a:off x="4465" y="2550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2009</a:t>
              </a:r>
              <a:r>
                <a:rPr lang="hu-HU" sz="1600" b="1" dirty="0">
                  <a:solidFill>
                    <a:schemeClr val="accent2"/>
                  </a:solidFill>
                </a:rPr>
                <a:t>    </a:t>
              </a:r>
              <a:r>
                <a:rPr lang="hu-HU" sz="1600" b="1" dirty="0"/>
                <a:t>48,90</a:t>
              </a:r>
              <a:r>
                <a:rPr lang="hu-HU" sz="1600" b="1" dirty="0">
                  <a:solidFill>
                    <a:schemeClr val="tx2"/>
                  </a:solidFill>
                </a:rPr>
                <a:t> ha</a:t>
              </a:r>
            </a:p>
          </p:txBody>
        </p:sp>
        <p:sp>
          <p:nvSpPr>
            <p:cNvPr id="142386" name="AutoShape 55"/>
            <p:cNvSpPr>
              <a:spLocks noChangeArrowheads="1"/>
            </p:cNvSpPr>
            <p:nvPr/>
          </p:nvSpPr>
          <p:spPr bwMode="auto">
            <a:xfrm>
              <a:off x="4377" y="2591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6424" name="AutoShape 56"/>
          <p:cNvSpPr>
            <a:spLocks noChangeArrowheads="1"/>
          </p:cNvSpPr>
          <p:nvPr/>
        </p:nvSpPr>
        <p:spPr bwMode="auto">
          <a:xfrm>
            <a:off x="6732588" y="2565400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1893175751 w 21600"/>
              <a:gd name="T3" fmla="*/ 1893253918 h 21600"/>
              <a:gd name="T4" fmla="*/ 0 w 21600"/>
              <a:gd name="T5" fmla="*/ 2147483647 h 21600"/>
              <a:gd name="T6" fmla="*/ 1893175751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18932539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25" name="AutoShape 57"/>
          <p:cNvSpPr>
            <a:spLocks noChangeArrowheads="1"/>
          </p:cNvSpPr>
          <p:nvPr/>
        </p:nvSpPr>
        <p:spPr bwMode="auto">
          <a:xfrm>
            <a:off x="7072330" y="2571744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1893175751 w 21600"/>
              <a:gd name="T3" fmla="*/ 1893175751 h 21600"/>
              <a:gd name="T4" fmla="*/ 0 w 21600"/>
              <a:gd name="T5" fmla="*/ 2147483647 h 21600"/>
              <a:gd name="T6" fmla="*/ 1893175751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189317575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26" name="AutoShape 58"/>
          <p:cNvSpPr>
            <a:spLocks noChangeArrowheads="1"/>
          </p:cNvSpPr>
          <p:nvPr/>
        </p:nvSpPr>
        <p:spPr bwMode="auto">
          <a:xfrm>
            <a:off x="1475210" y="3572569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1893175751 w 21600"/>
              <a:gd name="T3" fmla="*/ 1893253918 h 21600"/>
              <a:gd name="T4" fmla="*/ 0 w 21600"/>
              <a:gd name="T5" fmla="*/ 2147483647 h 21600"/>
              <a:gd name="T6" fmla="*/ 1893175751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18932539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31" name="AutoShape 63"/>
          <p:cNvSpPr>
            <a:spLocks noChangeArrowheads="1"/>
          </p:cNvSpPr>
          <p:nvPr/>
        </p:nvSpPr>
        <p:spPr bwMode="auto">
          <a:xfrm>
            <a:off x="4933950" y="1773238"/>
            <a:ext cx="142875" cy="142875"/>
          </a:xfrm>
          <a:prstGeom prst="flowChartSort">
            <a:avLst/>
          </a:prstGeom>
          <a:solidFill>
            <a:srgbClr val="FF99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32" name="AutoShape 64"/>
          <p:cNvSpPr>
            <a:spLocks noChangeArrowheads="1"/>
          </p:cNvSpPr>
          <p:nvPr/>
        </p:nvSpPr>
        <p:spPr bwMode="auto">
          <a:xfrm>
            <a:off x="5940425" y="1341438"/>
            <a:ext cx="142875" cy="142875"/>
          </a:xfrm>
          <a:prstGeom prst="flowChartSort">
            <a:avLst/>
          </a:prstGeom>
          <a:solidFill>
            <a:srgbClr val="FF99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6433" name="AutoShape 65"/>
          <p:cNvSpPr>
            <a:spLocks noChangeArrowheads="1"/>
          </p:cNvSpPr>
          <p:nvPr/>
        </p:nvSpPr>
        <p:spPr bwMode="auto">
          <a:xfrm>
            <a:off x="4572000" y="3068638"/>
            <a:ext cx="142875" cy="142875"/>
          </a:xfrm>
          <a:prstGeom prst="flowChartSort">
            <a:avLst/>
          </a:prstGeom>
          <a:solidFill>
            <a:srgbClr val="FF99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2" name="Text Box 67"/>
          <p:cNvSpPr txBox="1">
            <a:spLocks noChangeArrowheads="1"/>
          </p:cNvSpPr>
          <p:nvPr/>
        </p:nvSpPr>
        <p:spPr bwMode="auto">
          <a:xfrm>
            <a:off x="6000760" y="2786058"/>
            <a:ext cx="695332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dirty="0" smtClean="0"/>
              <a:t>Kisújszállás</a:t>
            </a:r>
            <a:endParaRPr lang="hu-HU" sz="1000" dirty="0"/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7124735" y="4857760"/>
            <a:ext cx="2376487" cy="336550"/>
            <a:chOff x="4377" y="2402"/>
            <a:chExt cx="1497" cy="212"/>
          </a:xfrm>
        </p:grpSpPr>
        <p:sp>
          <p:nvSpPr>
            <p:cNvPr id="62" name="Text Box 61"/>
            <p:cNvSpPr txBox="1">
              <a:spLocks noChangeArrowheads="1"/>
            </p:cNvSpPr>
            <p:nvPr/>
          </p:nvSpPr>
          <p:spPr bwMode="auto">
            <a:xfrm>
              <a:off x="4465" y="2402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2010</a:t>
              </a:r>
              <a:r>
                <a:rPr lang="hu-HU" sz="1600" b="1" dirty="0">
                  <a:solidFill>
                    <a:schemeClr val="accent2"/>
                  </a:solidFill>
                </a:rPr>
                <a:t>    </a:t>
              </a:r>
              <a:r>
                <a:rPr lang="hu-HU" sz="1600" b="1" dirty="0"/>
                <a:t>6,5</a:t>
              </a:r>
              <a:r>
                <a:rPr lang="hu-HU" sz="1600" b="1" dirty="0">
                  <a:solidFill>
                    <a:schemeClr val="tx2"/>
                  </a:solidFill>
                </a:rPr>
                <a:t> ha</a:t>
              </a:r>
            </a:p>
          </p:txBody>
        </p:sp>
        <p:sp>
          <p:nvSpPr>
            <p:cNvPr id="63" name="AutoShape 62"/>
            <p:cNvSpPr>
              <a:spLocks noChangeArrowheads="1"/>
            </p:cNvSpPr>
            <p:nvPr/>
          </p:nvSpPr>
          <p:spPr bwMode="auto">
            <a:xfrm>
              <a:off x="4377" y="2432"/>
              <a:ext cx="136" cy="136"/>
            </a:xfrm>
            <a:prstGeom prst="flowChartSort">
              <a:avLst/>
            </a:prstGeom>
            <a:solidFill>
              <a:srgbClr val="FF9900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7" name="Csoportba foglalás 74"/>
          <p:cNvGrpSpPr/>
          <p:nvPr/>
        </p:nvGrpSpPr>
        <p:grpSpPr>
          <a:xfrm>
            <a:off x="7143768" y="4233454"/>
            <a:ext cx="2571768" cy="338554"/>
            <a:chOff x="7143768" y="4286256"/>
            <a:chExt cx="2571768" cy="338554"/>
          </a:xfrm>
        </p:grpSpPr>
        <p:sp>
          <p:nvSpPr>
            <p:cNvPr id="142383" name="Text Box 61"/>
            <p:cNvSpPr txBox="1">
              <a:spLocks noChangeArrowheads="1"/>
            </p:cNvSpPr>
            <p:nvPr/>
          </p:nvSpPr>
          <p:spPr bwMode="auto">
            <a:xfrm>
              <a:off x="7267611" y="4286256"/>
              <a:ext cx="24479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</a:t>
              </a:r>
              <a:r>
                <a:rPr lang="hu-HU" sz="1600" b="1" dirty="0" smtClean="0">
                  <a:solidFill>
                    <a:srgbClr val="008000"/>
                  </a:solidFill>
                </a:rPr>
                <a:t>2012</a:t>
              </a:r>
              <a:r>
                <a:rPr lang="hu-HU" sz="1600" b="1" dirty="0" smtClean="0">
                  <a:solidFill>
                    <a:schemeClr val="accent2"/>
                  </a:solidFill>
                </a:rPr>
                <a:t>    </a:t>
              </a:r>
              <a:r>
                <a:rPr lang="hu-HU" sz="1600" b="1" dirty="0" smtClean="0"/>
                <a:t>25,5</a:t>
              </a:r>
              <a:r>
                <a:rPr lang="hu-HU" sz="1600" b="1" dirty="0" smtClean="0">
                  <a:solidFill>
                    <a:schemeClr val="tx2"/>
                  </a:solidFill>
                </a:rPr>
                <a:t> </a:t>
              </a:r>
              <a:r>
                <a:rPr lang="hu-HU" sz="1600" b="1" dirty="0">
                  <a:solidFill>
                    <a:schemeClr val="tx2"/>
                  </a:solidFill>
                </a:rPr>
                <a:t>ha</a:t>
              </a:r>
            </a:p>
          </p:txBody>
        </p:sp>
        <p:sp>
          <p:nvSpPr>
            <p:cNvPr id="73" name="Ellipszis 72"/>
            <p:cNvSpPr/>
            <p:nvPr/>
          </p:nvSpPr>
          <p:spPr>
            <a:xfrm>
              <a:off x="7143768" y="4429132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" name="Csoportba foglalás 75"/>
          <p:cNvGrpSpPr/>
          <p:nvPr/>
        </p:nvGrpSpPr>
        <p:grpSpPr>
          <a:xfrm>
            <a:off x="7143768" y="4572008"/>
            <a:ext cx="2571768" cy="338554"/>
            <a:chOff x="7143768" y="4572008"/>
            <a:chExt cx="2571768" cy="338554"/>
          </a:xfrm>
        </p:grpSpPr>
        <p:sp>
          <p:nvSpPr>
            <p:cNvPr id="72" name="Text Box 61"/>
            <p:cNvSpPr txBox="1">
              <a:spLocks noChangeArrowheads="1"/>
            </p:cNvSpPr>
            <p:nvPr/>
          </p:nvSpPr>
          <p:spPr bwMode="auto">
            <a:xfrm>
              <a:off x="7267611" y="4572008"/>
              <a:ext cx="24479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</a:t>
              </a:r>
              <a:r>
                <a:rPr lang="hu-HU" sz="1600" b="1" dirty="0" smtClean="0">
                  <a:solidFill>
                    <a:srgbClr val="008000"/>
                  </a:solidFill>
                </a:rPr>
                <a:t>2011</a:t>
              </a:r>
              <a:r>
                <a:rPr lang="hu-HU" sz="1600" b="1" dirty="0" smtClean="0">
                  <a:solidFill>
                    <a:schemeClr val="accent2"/>
                  </a:solidFill>
                </a:rPr>
                <a:t>    </a:t>
              </a:r>
              <a:r>
                <a:rPr lang="hu-HU" sz="1600" b="1" dirty="0" smtClean="0"/>
                <a:t>19</a:t>
              </a:r>
              <a:r>
                <a:rPr lang="hu-HU" sz="1600" b="1" dirty="0" smtClean="0">
                  <a:solidFill>
                    <a:schemeClr val="tx2"/>
                  </a:solidFill>
                </a:rPr>
                <a:t> </a:t>
              </a:r>
              <a:r>
                <a:rPr lang="hu-HU" sz="1600" b="1" dirty="0">
                  <a:solidFill>
                    <a:schemeClr val="tx2"/>
                  </a:solidFill>
                </a:rPr>
                <a:t>ha</a:t>
              </a:r>
            </a:p>
          </p:txBody>
        </p:sp>
        <p:sp>
          <p:nvSpPr>
            <p:cNvPr id="74" name="Háromszög 73"/>
            <p:cNvSpPr/>
            <p:nvPr/>
          </p:nvSpPr>
          <p:spPr>
            <a:xfrm>
              <a:off x="7143768" y="4643446"/>
              <a:ext cx="165736" cy="1428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2" name="Háromszög 81"/>
          <p:cNvSpPr/>
          <p:nvPr/>
        </p:nvSpPr>
        <p:spPr>
          <a:xfrm>
            <a:off x="7215206" y="2643182"/>
            <a:ext cx="165736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Háromszög 82"/>
          <p:cNvSpPr/>
          <p:nvPr/>
        </p:nvSpPr>
        <p:spPr>
          <a:xfrm>
            <a:off x="7192346" y="2928934"/>
            <a:ext cx="165736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Háromszög 83"/>
          <p:cNvSpPr/>
          <p:nvPr/>
        </p:nvSpPr>
        <p:spPr>
          <a:xfrm>
            <a:off x="6549404" y="3000372"/>
            <a:ext cx="165736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86"/>
          <p:cNvSpPr/>
          <p:nvPr/>
        </p:nvSpPr>
        <p:spPr>
          <a:xfrm>
            <a:off x="5429256" y="128586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Háromszög 88"/>
          <p:cNvSpPr/>
          <p:nvPr/>
        </p:nvSpPr>
        <p:spPr>
          <a:xfrm>
            <a:off x="5500694" y="3429000"/>
            <a:ext cx="165736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églalap 68"/>
          <p:cNvSpPr/>
          <p:nvPr/>
        </p:nvSpPr>
        <p:spPr>
          <a:xfrm>
            <a:off x="214282" y="5786454"/>
            <a:ext cx="1357322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Text Box 61"/>
          <p:cNvSpPr txBox="1">
            <a:spLocks noChangeArrowheads="1"/>
          </p:cNvSpPr>
          <p:nvPr/>
        </p:nvSpPr>
        <p:spPr bwMode="auto">
          <a:xfrm>
            <a:off x="7273155" y="3933056"/>
            <a:ext cx="1907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2013</a:t>
            </a:r>
            <a:r>
              <a:rPr lang="hu-HU" sz="1600" b="1" dirty="0" smtClean="0">
                <a:solidFill>
                  <a:schemeClr val="accent2"/>
                </a:solidFill>
              </a:rPr>
              <a:t>   </a:t>
            </a:r>
            <a:r>
              <a:rPr lang="hu-HU" sz="1600" b="1" dirty="0" smtClean="0"/>
              <a:t>58,8</a:t>
            </a:r>
            <a:r>
              <a:rPr lang="hu-HU" sz="1600" b="1" dirty="0" smtClean="0">
                <a:solidFill>
                  <a:schemeClr val="tx2"/>
                </a:solidFill>
              </a:rPr>
              <a:t> </a:t>
            </a:r>
            <a:r>
              <a:rPr lang="hu-HU" sz="1600" b="1" dirty="0">
                <a:solidFill>
                  <a:schemeClr val="tx2"/>
                </a:solidFill>
              </a:rPr>
              <a:t>ha</a:t>
            </a:r>
          </a:p>
        </p:txBody>
      </p:sp>
      <p:sp>
        <p:nvSpPr>
          <p:cNvPr id="77" name="Ellipszis 76"/>
          <p:cNvSpPr/>
          <p:nvPr/>
        </p:nvSpPr>
        <p:spPr>
          <a:xfrm>
            <a:off x="7164288" y="4075931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Ellipszis 77"/>
          <p:cNvSpPr/>
          <p:nvPr/>
        </p:nvSpPr>
        <p:spPr>
          <a:xfrm>
            <a:off x="6156176" y="2996952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>
            <a:off x="6804248" y="2923803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Ellipszis 79"/>
          <p:cNvSpPr/>
          <p:nvPr/>
        </p:nvSpPr>
        <p:spPr>
          <a:xfrm>
            <a:off x="7358082" y="2571744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Ellipszis 84"/>
          <p:cNvSpPr/>
          <p:nvPr/>
        </p:nvSpPr>
        <p:spPr>
          <a:xfrm>
            <a:off x="1187624" y="3645024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Ellipszis 89"/>
          <p:cNvSpPr/>
          <p:nvPr/>
        </p:nvSpPr>
        <p:spPr>
          <a:xfrm>
            <a:off x="5148064" y="2419747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Ellipszis 92"/>
          <p:cNvSpPr/>
          <p:nvPr/>
        </p:nvSpPr>
        <p:spPr>
          <a:xfrm>
            <a:off x="4932040" y="2420888"/>
            <a:ext cx="144016" cy="145157"/>
          </a:xfrm>
          <a:prstGeom prst="ellipse">
            <a:avLst/>
          </a:prstGeom>
          <a:solidFill>
            <a:srgbClr val="2B100F"/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Text Box 61"/>
          <p:cNvSpPr txBox="1">
            <a:spLocks noChangeArrowheads="1"/>
          </p:cNvSpPr>
          <p:nvPr/>
        </p:nvSpPr>
        <p:spPr bwMode="auto">
          <a:xfrm>
            <a:off x="7273155" y="3645024"/>
            <a:ext cx="1907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2014</a:t>
            </a:r>
            <a:r>
              <a:rPr lang="hu-HU" sz="1600" b="1" dirty="0" smtClean="0">
                <a:solidFill>
                  <a:schemeClr val="accent2"/>
                </a:solidFill>
              </a:rPr>
              <a:t>  </a:t>
            </a:r>
            <a:r>
              <a:rPr lang="hu-HU" sz="1600" b="1" dirty="0" smtClean="0"/>
              <a:t>13,4</a:t>
            </a:r>
            <a:r>
              <a:rPr lang="hu-HU" sz="1600" b="1" dirty="0" smtClean="0">
                <a:solidFill>
                  <a:schemeClr val="accent2"/>
                </a:solidFill>
              </a:rPr>
              <a:t> </a:t>
            </a:r>
            <a:r>
              <a:rPr lang="hu-HU" sz="1600" b="1" dirty="0" smtClean="0">
                <a:solidFill>
                  <a:schemeClr val="tx2"/>
                </a:solidFill>
              </a:rPr>
              <a:t>ha</a:t>
            </a:r>
            <a:endParaRPr lang="hu-HU" sz="1600" b="1" dirty="0">
              <a:solidFill>
                <a:schemeClr val="tx2"/>
              </a:solidFill>
            </a:endParaRPr>
          </a:p>
        </p:txBody>
      </p:sp>
      <p:sp>
        <p:nvSpPr>
          <p:cNvPr id="98" name="Ellipszis 97"/>
          <p:cNvSpPr/>
          <p:nvPr/>
        </p:nvSpPr>
        <p:spPr>
          <a:xfrm>
            <a:off x="5940152" y="2564904"/>
            <a:ext cx="144016" cy="1451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Ellipszis 98"/>
          <p:cNvSpPr/>
          <p:nvPr/>
        </p:nvSpPr>
        <p:spPr>
          <a:xfrm>
            <a:off x="5940152" y="2996952"/>
            <a:ext cx="144016" cy="1451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0" name="Ellipszis 99"/>
          <p:cNvSpPr/>
          <p:nvPr/>
        </p:nvSpPr>
        <p:spPr>
          <a:xfrm>
            <a:off x="5940152" y="1627659"/>
            <a:ext cx="144016" cy="1451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ext Box 67"/>
          <p:cNvSpPr txBox="1">
            <a:spLocks noChangeArrowheads="1"/>
          </p:cNvSpPr>
          <p:nvPr/>
        </p:nvSpPr>
        <p:spPr bwMode="auto">
          <a:xfrm>
            <a:off x="5874414" y="1402904"/>
            <a:ext cx="785818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dirty="0" smtClean="0"/>
              <a:t>Kesznyéten</a:t>
            </a:r>
            <a:endParaRPr lang="hu-HU" sz="1000" dirty="0"/>
          </a:p>
        </p:txBody>
      </p:sp>
      <p:sp>
        <p:nvSpPr>
          <p:cNvPr id="102" name="Text Box 67"/>
          <p:cNvSpPr txBox="1">
            <a:spLocks noChangeArrowheads="1"/>
          </p:cNvSpPr>
          <p:nvPr/>
        </p:nvSpPr>
        <p:spPr bwMode="auto">
          <a:xfrm>
            <a:off x="5730398" y="2339008"/>
            <a:ext cx="785818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dirty="0" smtClean="0"/>
              <a:t>Abádszalók</a:t>
            </a:r>
            <a:endParaRPr lang="hu-HU" sz="1000" dirty="0"/>
          </a:p>
        </p:txBody>
      </p:sp>
      <p:sp>
        <p:nvSpPr>
          <p:cNvPr id="103" name="Ellipszis 102"/>
          <p:cNvSpPr/>
          <p:nvPr/>
        </p:nvSpPr>
        <p:spPr>
          <a:xfrm>
            <a:off x="7164288" y="3787899"/>
            <a:ext cx="144016" cy="1451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B1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4" name="Egyenes összekötő nyíllal 103"/>
          <p:cNvCxnSpPr/>
          <p:nvPr/>
        </p:nvCxnSpPr>
        <p:spPr>
          <a:xfrm flipH="1" flipV="1">
            <a:off x="6588224" y="1628800"/>
            <a:ext cx="648072" cy="215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gyenes összekötő nyíllal 105"/>
          <p:cNvCxnSpPr>
            <a:endCxn id="102" idx="3"/>
          </p:cNvCxnSpPr>
          <p:nvPr/>
        </p:nvCxnSpPr>
        <p:spPr>
          <a:xfrm flipH="1" flipV="1">
            <a:off x="6516216" y="2415952"/>
            <a:ext cx="720080" cy="1294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gyenes összekötő nyíllal 107"/>
          <p:cNvCxnSpPr/>
          <p:nvPr/>
        </p:nvCxnSpPr>
        <p:spPr>
          <a:xfrm flipH="1" flipV="1">
            <a:off x="6084168" y="3140968"/>
            <a:ext cx="1172412" cy="641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ím 40"/>
          <p:cNvSpPr txBox="1">
            <a:spLocks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r>
              <a:rPr kumimoji="0" lang="hu-H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solanacearum</a:t>
            </a:r>
            <a:r>
              <a:rPr kumimoji="0" lang="hu-H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fertőzés Magyarországon</a:t>
            </a:r>
            <a:b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hu-HU" sz="2400" b="1" dirty="0" smtClean="0">
                <a:solidFill>
                  <a:schemeClr val="bg1"/>
                </a:solidFill>
                <a:latin typeface="+mj-lt"/>
              </a:rPr>
              <a:t> étkezési</a:t>
            </a:r>
            <a:r>
              <a:rPr lang="hu-HU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burgonyában 2007-2014 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2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 hidden="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 anchor="ctr"/>
          <a:lstStyle/>
          <a:p>
            <a:endParaRPr lang="hu-HU"/>
          </a:p>
        </p:txBody>
      </p:sp>
      <p:pic>
        <p:nvPicPr>
          <p:cNvPr id="141316" name="Picture 3" descr="veto_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24" name="Picture 4" descr="veto_2000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25" name="Picture 5" descr="veto_2001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26" name="Picture 6" descr="veto_2002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27" name="Picture 7" descr="veto_2003" hidden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43213" y="1341438"/>
            <a:ext cx="3168650" cy="4343400"/>
            <a:chOff x="1791" y="845"/>
            <a:chExt cx="1996" cy="2736"/>
          </a:xfrm>
        </p:grpSpPr>
        <p:pic>
          <p:nvPicPr>
            <p:cNvPr id="141355" name="Picture 9" descr="é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91" y="845"/>
              <a:ext cx="231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356" name="Picture 10" descr="méret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245" y="3359"/>
              <a:ext cx="154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24331" name="Picture 11" descr="veto_2008" hidden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7" name="Rectangle 16"/>
          <p:cNvSpPr>
            <a:spLocks noChangeAspect="1" noChangeArrowheads="1"/>
          </p:cNvSpPr>
          <p:nvPr/>
        </p:nvSpPr>
        <p:spPr bwMode="auto">
          <a:xfrm>
            <a:off x="-36513" y="6308725"/>
            <a:ext cx="1800226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600" b="1">
                <a:solidFill>
                  <a:srgbClr val="008000"/>
                </a:solidFill>
                <a:latin typeface="Arial HU" pitchFamily="34" charset="0"/>
              </a:rPr>
              <a:t>NTKSZ</a:t>
            </a:r>
            <a:br>
              <a:rPr lang="hu-HU" sz="600" b="1">
                <a:solidFill>
                  <a:srgbClr val="008000"/>
                </a:solidFill>
                <a:latin typeface="Arial HU" pitchFamily="34" charset="0"/>
              </a:rPr>
            </a:br>
            <a:r>
              <a:rPr lang="hu-HU" sz="600" b="1">
                <a:solidFill>
                  <a:srgbClr val="008000"/>
                </a:solidFill>
                <a:latin typeface="Arial HU" pitchFamily="34" charset="0"/>
              </a:rPr>
              <a:t>Térinformatikai Laboratórium</a:t>
            </a:r>
          </a:p>
        </p:txBody>
      </p:sp>
      <p:pic>
        <p:nvPicPr>
          <p:cNvPr id="141328" name="Picture 17" descr="logo lukas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0825" y="5876925"/>
            <a:ext cx="106521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4338" name="AutoShape 18"/>
          <p:cNvSpPr>
            <a:spLocks noChangeAspect="1" noChangeArrowheads="1"/>
          </p:cNvSpPr>
          <p:nvPr/>
        </p:nvSpPr>
        <p:spPr bwMode="auto">
          <a:xfrm>
            <a:off x="5581658" y="950896"/>
            <a:ext cx="133350" cy="120650"/>
          </a:xfrm>
          <a:prstGeom prst="flowChartInputOutput">
            <a:avLst/>
          </a:prstGeom>
          <a:solidFill>
            <a:srgbClr val="CCFF99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074040" y="5786454"/>
            <a:ext cx="2309812" cy="336550"/>
            <a:chOff x="4283" y="3037"/>
            <a:chExt cx="1455" cy="212"/>
          </a:xfrm>
        </p:grpSpPr>
        <p:sp>
          <p:nvSpPr>
            <p:cNvPr id="141353" name="Text Box 20"/>
            <p:cNvSpPr txBox="1">
              <a:spLocks noChangeArrowheads="1"/>
            </p:cNvSpPr>
            <p:nvPr/>
          </p:nvSpPr>
          <p:spPr bwMode="auto">
            <a:xfrm>
              <a:off x="4329" y="3037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2007</a:t>
              </a:r>
              <a:r>
                <a:rPr lang="hu-HU" sz="1600" b="1" dirty="0">
                  <a:solidFill>
                    <a:schemeClr val="accent2"/>
                  </a:solidFill>
                </a:rPr>
                <a:t>   </a:t>
              </a:r>
              <a:r>
                <a:rPr lang="hu-HU" sz="1600" b="1" dirty="0"/>
                <a:t>13,0 </a:t>
              </a:r>
              <a:r>
                <a:rPr lang="hu-HU" sz="1600" b="1" dirty="0">
                  <a:solidFill>
                    <a:schemeClr val="tx2"/>
                  </a:solidFill>
                </a:rPr>
                <a:t>ha</a:t>
              </a:r>
            </a:p>
          </p:txBody>
        </p:sp>
        <p:sp>
          <p:nvSpPr>
            <p:cNvPr id="141354" name="AutoShape 21"/>
            <p:cNvSpPr>
              <a:spLocks noChangeAspect="1" noChangeArrowheads="1"/>
            </p:cNvSpPr>
            <p:nvPr/>
          </p:nvSpPr>
          <p:spPr bwMode="auto">
            <a:xfrm>
              <a:off x="4283" y="3113"/>
              <a:ext cx="94" cy="85"/>
            </a:xfrm>
            <a:prstGeom prst="flowChartInputOutput">
              <a:avLst/>
            </a:prstGeom>
            <a:solidFill>
              <a:srgbClr val="CCFF99"/>
            </a:solidFill>
            <a:ln w="12700" algn="ctr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4354" name="AutoShape 34"/>
          <p:cNvSpPr>
            <a:spLocks noChangeArrowheads="1"/>
          </p:cNvSpPr>
          <p:nvPr/>
        </p:nvSpPr>
        <p:spPr bwMode="auto">
          <a:xfrm>
            <a:off x="1763713" y="3573463"/>
            <a:ext cx="115887" cy="115887"/>
          </a:xfrm>
          <a:prstGeom prst="plus">
            <a:avLst>
              <a:gd name="adj" fmla="val 25000"/>
            </a:avLst>
          </a:prstGeom>
          <a:solidFill>
            <a:srgbClr val="FFFF99"/>
          </a:solidFill>
          <a:ln w="9525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7074040" y="5432436"/>
            <a:ext cx="2309813" cy="336550"/>
            <a:chOff x="4286" y="2886"/>
            <a:chExt cx="1455" cy="212"/>
          </a:xfrm>
        </p:grpSpPr>
        <p:sp>
          <p:nvSpPr>
            <p:cNvPr id="141343" name="Text Box 36"/>
            <p:cNvSpPr txBox="1">
              <a:spLocks noChangeArrowheads="1"/>
            </p:cNvSpPr>
            <p:nvPr/>
          </p:nvSpPr>
          <p:spPr bwMode="auto">
            <a:xfrm>
              <a:off x="4332" y="2886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2008</a:t>
              </a:r>
              <a:r>
                <a:rPr lang="hu-HU" sz="1600" b="1" dirty="0">
                  <a:solidFill>
                    <a:schemeClr val="accent2"/>
                  </a:solidFill>
                </a:rPr>
                <a:t>   </a:t>
              </a:r>
              <a:r>
                <a:rPr lang="hu-HU" sz="1600" b="1" dirty="0"/>
                <a:t>25,6 </a:t>
              </a:r>
              <a:r>
                <a:rPr lang="hu-HU" sz="1600" b="1" dirty="0">
                  <a:solidFill>
                    <a:schemeClr val="tx2"/>
                  </a:solidFill>
                </a:rPr>
                <a:t>ha</a:t>
              </a:r>
            </a:p>
          </p:txBody>
        </p:sp>
        <p:sp>
          <p:nvSpPr>
            <p:cNvPr id="141344" name="AutoShape 37"/>
            <p:cNvSpPr>
              <a:spLocks noChangeArrowheads="1"/>
            </p:cNvSpPr>
            <p:nvPr/>
          </p:nvSpPr>
          <p:spPr bwMode="auto">
            <a:xfrm>
              <a:off x="4286" y="2931"/>
              <a:ext cx="91" cy="90"/>
            </a:xfrm>
            <a:prstGeom prst="plus">
              <a:avLst>
                <a:gd name="adj" fmla="val 25000"/>
              </a:avLst>
            </a:prstGeom>
            <a:solidFill>
              <a:srgbClr val="FFFF99"/>
            </a:solidFill>
            <a:ln w="9525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4358" name="Text Box 38"/>
          <p:cNvSpPr txBox="1">
            <a:spLocks noChangeArrowheads="1"/>
          </p:cNvSpPr>
          <p:nvPr/>
        </p:nvSpPr>
        <p:spPr bwMode="auto">
          <a:xfrm>
            <a:off x="7247088" y="5092714"/>
            <a:ext cx="1327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2009</a:t>
            </a:r>
            <a:r>
              <a:rPr lang="hu-HU" sz="1600" b="1" dirty="0">
                <a:solidFill>
                  <a:schemeClr val="accent2"/>
                </a:solidFill>
              </a:rPr>
              <a:t>     </a:t>
            </a:r>
            <a:r>
              <a:rPr lang="hu-HU" sz="1600" b="1" dirty="0"/>
              <a:t>0</a:t>
            </a:r>
            <a:r>
              <a:rPr lang="hu-HU" sz="1600" b="1" dirty="0">
                <a:solidFill>
                  <a:schemeClr val="tx2"/>
                </a:solidFill>
              </a:rPr>
              <a:t> ha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7002602" y="4786322"/>
            <a:ext cx="2376487" cy="336550"/>
            <a:chOff x="4377" y="2402"/>
            <a:chExt cx="1497" cy="212"/>
          </a:xfrm>
        </p:grpSpPr>
        <p:sp>
          <p:nvSpPr>
            <p:cNvPr id="141341" name="Text Box 40"/>
            <p:cNvSpPr txBox="1">
              <a:spLocks noChangeArrowheads="1"/>
            </p:cNvSpPr>
            <p:nvPr/>
          </p:nvSpPr>
          <p:spPr bwMode="auto">
            <a:xfrm>
              <a:off x="4465" y="2402"/>
              <a:ext cx="1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600" b="1" dirty="0">
                  <a:solidFill>
                    <a:srgbClr val="008000"/>
                  </a:solidFill>
                </a:rPr>
                <a:t>  2010</a:t>
              </a:r>
              <a:r>
                <a:rPr lang="hu-HU" sz="1600" b="1" dirty="0">
                  <a:solidFill>
                    <a:schemeClr val="accent2"/>
                  </a:solidFill>
                </a:rPr>
                <a:t>    </a:t>
              </a:r>
              <a:r>
                <a:rPr lang="hu-HU" sz="1600" b="1" dirty="0"/>
                <a:t>1,5</a:t>
              </a:r>
              <a:r>
                <a:rPr lang="hu-HU" sz="1600" b="1" dirty="0">
                  <a:solidFill>
                    <a:schemeClr val="tx2"/>
                  </a:solidFill>
                </a:rPr>
                <a:t> ha</a:t>
              </a:r>
            </a:p>
          </p:txBody>
        </p:sp>
        <p:sp>
          <p:nvSpPr>
            <p:cNvPr id="141342" name="AutoShape 41"/>
            <p:cNvSpPr>
              <a:spLocks noChangeArrowheads="1"/>
            </p:cNvSpPr>
            <p:nvPr/>
          </p:nvSpPr>
          <p:spPr bwMode="auto">
            <a:xfrm>
              <a:off x="4377" y="2432"/>
              <a:ext cx="136" cy="136"/>
            </a:xfrm>
            <a:prstGeom prst="flowChartSort">
              <a:avLst/>
            </a:prstGeom>
            <a:solidFill>
              <a:srgbClr val="FF9900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4362" name="AutoShape 42"/>
          <p:cNvSpPr>
            <a:spLocks noChangeArrowheads="1"/>
          </p:cNvSpPr>
          <p:nvPr/>
        </p:nvSpPr>
        <p:spPr bwMode="auto">
          <a:xfrm>
            <a:off x="4859338" y="4292600"/>
            <a:ext cx="142875" cy="142875"/>
          </a:xfrm>
          <a:prstGeom prst="flowChartSort">
            <a:avLst/>
          </a:prstGeom>
          <a:solidFill>
            <a:srgbClr val="FF99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4363" name="Text Box 43"/>
          <p:cNvSpPr txBox="1">
            <a:spLocks noChangeArrowheads="1"/>
          </p:cNvSpPr>
          <p:nvPr/>
        </p:nvSpPr>
        <p:spPr bwMode="auto">
          <a:xfrm>
            <a:off x="5076825" y="4221163"/>
            <a:ext cx="1081088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b="1" dirty="0"/>
              <a:t>Zákányszék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928662" y="3357562"/>
            <a:ext cx="866774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b="1" dirty="0" smtClean="0"/>
              <a:t>Keszthely</a:t>
            </a:r>
            <a:endParaRPr lang="hu-HU" sz="1000" b="1" dirty="0"/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4929190" y="1142984"/>
            <a:ext cx="1081088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b="1" dirty="0" smtClean="0"/>
              <a:t>Sajópüspöki</a:t>
            </a:r>
            <a:endParaRPr lang="hu-HU" sz="1000" b="1" dirty="0"/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7149305" y="4233454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2012</a:t>
            </a:r>
            <a:r>
              <a:rPr lang="hu-HU" sz="1600" b="1" dirty="0" smtClean="0">
                <a:solidFill>
                  <a:schemeClr val="accent2"/>
                </a:solidFill>
              </a:rPr>
              <a:t>    </a:t>
            </a:r>
            <a:r>
              <a:rPr lang="hu-HU" sz="1600" b="1" dirty="0" smtClean="0"/>
              <a:t>0</a:t>
            </a:r>
            <a:r>
              <a:rPr lang="hu-HU" sz="1600" b="1" dirty="0" smtClean="0">
                <a:solidFill>
                  <a:schemeClr val="tx2"/>
                </a:solidFill>
              </a:rPr>
              <a:t> ha</a:t>
            </a:r>
            <a:endParaRPr lang="hu-HU" sz="1600" b="1" dirty="0">
              <a:solidFill>
                <a:schemeClr val="tx2"/>
              </a:solidFill>
            </a:endParaRPr>
          </a:p>
        </p:txBody>
      </p:sp>
      <p:sp>
        <p:nvSpPr>
          <p:cNvPr id="51" name="Text Box 61"/>
          <p:cNvSpPr txBox="1">
            <a:spLocks noChangeArrowheads="1"/>
          </p:cNvSpPr>
          <p:nvPr/>
        </p:nvSpPr>
        <p:spPr bwMode="auto">
          <a:xfrm>
            <a:off x="7149305" y="4519206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2011</a:t>
            </a:r>
            <a:r>
              <a:rPr lang="hu-HU" sz="1600" b="1" dirty="0" smtClean="0">
                <a:solidFill>
                  <a:schemeClr val="accent2"/>
                </a:solidFill>
              </a:rPr>
              <a:t>    </a:t>
            </a:r>
            <a:r>
              <a:rPr lang="hu-HU" sz="1600" b="1" dirty="0" smtClean="0"/>
              <a:t>0</a:t>
            </a:r>
            <a:r>
              <a:rPr lang="hu-HU" sz="1600" b="1" dirty="0" smtClean="0">
                <a:solidFill>
                  <a:schemeClr val="tx2"/>
                </a:solidFill>
              </a:rPr>
              <a:t> ha</a:t>
            </a:r>
            <a:endParaRPr lang="hu-HU" sz="1600" b="1" dirty="0">
              <a:solidFill>
                <a:schemeClr val="tx2"/>
              </a:solidFill>
            </a:endParaRPr>
          </a:p>
        </p:txBody>
      </p:sp>
      <p:sp>
        <p:nvSpPr>
          <p:cNvPr id="34" name="Téglalap 33"/>
          <p:cNvSpPr/>
          <p:nvPr/>
        </p:nvSpPr>
        <p:spPr>
          <a:xfrm>
            <a:off x="323528" y="5786454"/>
            <a:ext cx="1357322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Cím 40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620688"/>
          </a:xfrm>
        </p:spPr>
        <p:txBody>
          <a:bodyPr/>
          <a:lstStyle/>
          <a:p>
            <a:r>
              <a:rPr lang="hu-HU" sz="2400" i="1" dirty="0" err="1" smtClean="0"/>
              <a:t>Ralstonia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solanacearum</a:t>
            </a:r>
            <a:r>
              <a:rPr lang="hu-HU" sz="2400" i="1" dirty="0" smtClean="0"/>
              <a:t> </a:t>
            </a:r>
            <a:r>
              <a:rPr lang="hu-HU" sz="2400" dirty="0" smtClean="0"/>
              <a:t>fertőzés Magyarországon</a:t>
            </a:r>
            <a:br>
              <a:rPr lang="hu-HU" sz="2400" dirty="0" smtClean="0"/>
            </a:br>
            <a:r>
              <a:rPr lang="hu-HU" sz="2400" dirty="0" smtClean="0"/>
              <a:t>vetőburgonyában 2007-2014 </a:t>
            </a:r>
            <a:endParaRPr lang="hu-HU" dirty="0"/>
          </a:p>
        </p:txBody>
      </p:sp>
      <p:sp>
        <p:nvSpPr>
          <p:cNvPr id="35" name="Dia számának helye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F0A7B-5F66-4282-B007-ADDCAE627640}" type="slidenum">
              <a:rPr lang="hu-HU" smtClean="0"/>
              <a:pPr>
                <a:defRPr/>
              </a:pPr>
              <a:t>67</a:t>
            </a:fld>
            <a:endParaRPr lang="hu-HU" dirty="0"/>
          </a:p>
        </p:txBody>
      </p:sp>
      <p:sp>
        <p:nvSpPr>
          <p:cNvPr id="36" name="AutoShape 18"/>
          <p:cNvSpPr>
            <a:spLocks noChangeAspect="1" noChangeArrowheads="1"/>
          </p:cNvSpPr>
          <p:nvPr/>
        </p:nvSpPr>
        <p:spPr bwMode="auto">
          <a:xfrm>
            <a:off x="7311732" y="1570856"/>
            <a:ext cx="133350" cy="120650"/>
          </a:xfrm>
          <a:prstGeom prst="flowChartInputOutput">
            <a:avLst/>
          </a:prstGeom>
          <a:solidFill>
            <a:srgbClr val="FF0000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6659264" y="1762944"/>
            <a:ext cx="1081088" cy="1538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000" b="1" dirty="0" smtClean="0"/>
              <a:t>Újfehértó</a:t>
            </a:r>
            <a:endParaRPr lang="hu-HU" sz="1000" b="1" dirty="0"/>
          </a:p>
        </p:txBody>
      </p: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7164635" y="3933056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2013</a:t>
            </a:r>
            <a:r>
              <a:rPr lang="hu-HU" sz="1600" b="1" dirty="0" smtClean="0">
                <a:solidFill>
                  <a:schemeClr val="accent2"/>
                </a:solidFill>
              </a:rPr>
              <a:t>    </a:t>
            </a:r>
            <a:r>
              <a:rPr lang="hu-HU" sz="1600" b="1" dirty="0" smtClean="0"/>
              <a:t>3</a:t>
            </a:r>
            <a:r>
              <a:rPr lang="hu-HU" sz="1600" b="1" dirty="0" smtClean="0">
                <a:solidFill>
                  <a:schemeClr val="tx2"/>
                </a:solidFill>
              </a:rPr>
              <a:t> ha</a:t>
            </a:r>
            <a:endParaRPr lang="hu-HU" sz="1600" b="1" dirty="0">
              <a:solidFill>
                <a:schemeClr val="tx2"/>
              </a:solidFill>
            </a:endParaRPr>
          </a:p>
        </p:txBody>
      </p:sp>
      <p:sp>
        <p:nvSpPr>
          <p:cNvPr id="39" name="AutoShape 18"/>
          <p:cNvSpPr>
            <a:spLocks noChangeAspect="1" noChangeArrowheads="1"/>
          </p:cNvSpPr>
          <p:nvPr/>
        </p:nvSpPr>
        <p:spPr bwMode="auto">
          <a:xfrm>
            <a:off x="7092280" y="4028430"/>
            <a:ext cx="133350" cy="120650"/>
          </a:xfrm>
          <a:prstGeom prst="flowChartInputOutput">
            <a:avLst/>
          </a:prstGeom>
          <a:solidFill>
            <a:srgbClr val="FF0000"/>
          </a:solidFill>
          <a:ln w="12700" algn="ctr">
            <a:solidFill>
              <a:srgbClr val="33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7164288" y="3645024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8000"/>
                </a:solidFill>
              </a:rPr>
              <a:t>  </a:t>
            </a:r>
            <a:r>
              <a:rPr lang="hu-HU" sz="1600" b="1" dirty="0" smtClean="0">
                <a:solidFill>
                  <a:srgbClr val="008000"/>
                </a:solidFill>
              </a:rPr>
              <a:t>2014</a:t>
            </a:r>
            <a:r>
              <a:rPr lang="hu-HU" sz="1600" b="1" dirty="0" smtClean="0">
                <a:solidFill>
                  <a:schemeClr val="accent2"/>
                </a:solidFill>
              </a:rPr>
              <a:t>    </a:t>
            </a:r>
            <a:r>
              <a:rPr lang="hu-HU" sz="1600" b="1" dirty="0" smtClean="0"/>
              <a:t>0</a:t>
            </a:r>
            <a:r>
              <a:rPr lang="hu-HU" sz="1600" b="1" dirty="0" smtClean="0">
                <a:solidFill>
                  <a:schemeClr val="tx2"/>
                </a:solidFill>
              </a:rPr>
              <a:t> ha</a:t>
            </a:r>
            <a:endParaRPr lang="hu-HU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2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2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2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2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3888432" cy="504056"/>
          </a:xfrm>
          <a:prstGeom prst="roundRect">
            <a:avLst/>
          </a:prstGeom>
        </p:spPr>
        <p:txBody>
          <a:bodyPr/>
          <a:lstStyle/>
          <a:p>
            <a:r>
              <a:rPr lang="hu-HU" i="1" dirty="0" err="1" smtClean="0"/>
              <a:t>Clavibacter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132856"/>
            <a:ext cx="4572000" cy="3960440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4" name="Ké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3312368" cy="216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artalom helye 2"/>
          <p:cNvSpPr txBox="1">
            <a:spLocks/>
          </p:cNvSpPr>
          <p:nvPr/>
        </p:nvSpPr>
        <p:spPr bwMode="auto">
          <a:xfrm>
            <a:off x="4644008" y="2132856"/>
            <a:ext cx="44999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2563" marR="0" lvl="1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Csúcsi levelek színelváltozás nélküli hervadnak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éjszaka regenerálódnak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dirty="0" smtClean="0">
                <a:latin typeface="+mn-lt"/>
                <a:cs typeface="+mn-cs"/>
              </a:rPr>
              <a:t>a szár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metszfelületén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nyomásra baktériumnyálka válik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lvl="1" indent="-182563"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magas nappali hőmérsékleten a hervadás állandósul, a növény összeesik, elpusztul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Kép 7" descr="burglev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5"/>
            <a:ext cx="3384376" cy="216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ím 1"/>
          <p:cNvSpPr txBox="1">
            <a:spLocks/>
          </p:cNvSpPr>
          <p:nvPr/>
        </p:nvSpPr>
        <p:spPr bwMode="auto">
          <a:xfrm>
            <a:off x="4644008" y="980728"/>
            <a:ext cx="3995936" cy="504056"/>
          </a:xfrm>
          <a:prstGeom prst="roundRect">
            <a:avLst/>
          </a:pr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 bwMode="auto">
          <a:xfrm>
            <a:off x="0" y="0"/>
            <a:ext cx="7020272" cy="692696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914011" y="608392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Tünetek  - a föld  feletti részeken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0" y="1484784"/>
            <a:ext cx="4211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spcBef>
                <a:spcPts val="1800"/>
              </a:spcBef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A kórokozó évekig tünetmentesen jelen lehet a zöld növényi részekben és a gumóban</a:t>
            </a:r>
          </a:p>
        </p:txBody>
      </p:sp>
      <p:sp>
        <p:nvSpPr>
          <p:cNvPr id="12" name="Tartalom helye 2"/>
          <p:cNvSpPr txBox="1">
            <a:spLocks/>
          </p:cNvSpPr>
          <p:nvPr/>
        </p:nvSpPr>
        <p:spPr bwMode="auto">
          <a:xfrm>
            <a:off x="0" y="2276872"/>
            <a:ext cx="44644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2563" indent="-182563" fontAlgn="t"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Eleinte levélszélek barnulnak</a:t>
            </a:r>
          </a:p>
          <a:p>
            <a:pPr marL="182563" indent="-182563" fontAlgn="t"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 később a levelek szabálytalan alakúvá válnak </a:t>
            </a:r>
          </a:p>
          <a:p>
            <a:pPr marL="182563" indent="-182563" fontAlgn="auto"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Levélér-közök elszíneződnek (sárgás, narancssárgás, </a:t>
            </a:r>
            <a:r>
              <a:rPr lang="hu-HU" dirty="0" err="1" smtClean="0">
                <a:latin typeface="+mn-lt"/>
              </a:rPr>
              <a:t>klorotikus</a:t>
            </a:r>
            <a:r>
              <a:rPr lang="hu-HU" dirty="0" smtClean="0">
                <a:latin typeface="+mn-lt"/>
              </a:rPr>
              <a:t>)</a:t>
            </a:r>
          </a:p>
          <a:p>
            <a:pPr marL="182563" indent="-182563" fontAlgn="auto"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a fertőzött levél, szár elpusztul</a:t>
            </a:r>
          </a:p>
          <a:p>
            <a:pPr fontAlgn="auto">
              <a:buFont typeface="Arial" pitchFamily="34" charset="0"/>
              <a:buChar char="•"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4716016" y="1484784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spcBef>
                <a:spcPts val="1800"/>
              </a:spcBef>
              <a:buFont typeface="Arial" pitchFamily="34" charset="0"/>
              <a:buChar char="•"/>
            </a:pPr>
            <a:r>
              <a:rPr lang="hu-HU" dirty="0" smtClean="0">
                <a:latin typeface="+mn-lt"/>
              </a:rPr>
              <a:t>Ha a növény fertőzött,  kevésbé jellemző a látencia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820710"/>
            <a:ext cx="3995936" cy="448050"/>
          </a:xfrm>
          <a:prstGeom prst="roundRect">
            <a:avLst/>
          </a:prstGeom>
        </p:spPr>
        <p:txBody>
          <a:bodyPr/>
          <a:lstStyle/>
          <a:p>
            <a:r>
              <a:rPr lang="hu-HU" i="1" dirty="0" err="1" smtClean="0"/>
              <a:t>Clavibacter</a:t>
            </a:r>
            <a:endParaRPr lang="hu-HU" dirty="0"/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4716016" y="836712"/>
            <a:ext cx="3995936" cy="448050"/>
          </a:xfrm>
          <a:prstGeom prst="roundRect">
            <a:avLst/>
          </a:pr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9512" y="1268760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edénynyaláb üveges, puha (köldök- közeli részeken)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a gyűrű sárgára színeződik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nyomásra sajtszerű massza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a gumó felszínén repedések jelennek meg, amelynek szélei gyakran vörösesbarnák</a:t>
            </a:r>
          </a:p>
        </p:txBody>
      </p:sp>
      <p:pic>
        <p:nvPicPr>
          <p:cNvPr id="12" name="Kép 11" descr="CMS_internet.jpg"/>
          <p:cNvPicPr>
            <a:picLocks noChangeAspect="1"/>
          </p:cNvPicPr>
          <p:nvPr/>
        </p:nvPicPr>
        <p:blipFill>
          <a:blip r:embed="rId2" cstate="print"/>
          <a:srcRect l="9450" t="1400" r="10751"/>
          <a:stretch>
            <a:fillRect/>
          </a:stretch>
        </p:blipFill>
        <p:spPr>
          <a:xfrm>
            <a:off x="827584" y="3717032"/>
            <a:ext cx="2736304" cy="2535747"/>
          </a:xfrm>
          <a:prstGeom prst="rect">
            <a:avLst/>
          </a:prstGeom>
        </p:spPr>
      </p:pic>
      <p:sp>
        <p:nvSpPr>
          <p:cNvPr id="13" name="Tartalom helye 2"/>
          <p:cNvSpPr>
            <a:spLocks noGrp="1"/>
          </p:cNvSpPr>
          <p:nvPr>
            <p:ph idx="1"/>
          </p:nvPr>
        </p:nvSpPr>
        <p:spPr>
          <a:xfrm>
            <a:off x="4572000" y="1340768"/>
            <a:ext cx="4367336" cy="2304256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/>
              <a:t>edénynyaláb gyűrű üvegszerű, sárgától a világosbarnáig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2000" dirty="0" smtClean="0"/>
              <a:t>nyomásra krémszerű nyálka válik ki, majd megbarnul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2000" u="sng" dirty="0" smtClean="0"/>
              <a:t>baktériumnyálka kiszivárog </a:t>
            </a:r>
            <a:r>
              <a:rPr lang="hu-HU" sz="2000" dirty="0" smtClean="0"/>
              <a:t>a szemeknél is, amelyekhez a talajrészecskék odatapadhatnak</a:t>
            </a:r>
          </a:p>
        </p:txBody>
      </p:sp>
      <p:pic>
        <p:nvPicPr>
          <p:cNvPr id="14" name="Kép 10" descr="Psgumo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090" y="3645024"/>
            <a:ext cx="383835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ím 1"/>
          <p:cNvSpPr txBox="1">
            <a:spLocks/>
          </p:cNvSpPr>
          <p:nvPr/>
        </p:nvSpPr>
        <p:spPr bwMode="auto">
          <a:xfrm>
            <a:off x="0" y="0"/>
            <a:ext cx="7020272" cy="692696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914011" y="608392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hu-HU" sz="2600" dirty="0" smtClean="0">
                <a:solidFill>
                  <a:schemeClr val="bg1"/>
                </a:solidFill>
              </a:rPr>
              <a:t>Tünetek  - a gumón</a:t>
            </a:r>
            <a:endParaRPr lang="hu-HU" sz="2600" b="1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27584" y="621166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Gyűrűs rothadás jelleg megfigyelhető esetenként a </a:t>
            </a:r>
            <a:r>
              <a:rPr lang="hu-HU" dirty="0" err="1" smtClean="0"/>
              <a:t>pektolotikus</a:t>
            </a:r>
            <a:r>
              <a:rPr lang="hu-HU" dirty="0" smtClean="0"/>
              <a:t> </a:t>
            </a:r>
            <a:r>
              <a:rPr lang="hu-HU" i="1" dirty="0" err="1" smtClean="0"/>
              <a:t>Erwinia</a:t>
            </a:r>
            <a:r>
              <a:rPr lang="hu-HU" dirty="0" smtClean="0"/>
              <a:t> (</a:t>
            </a:r>
            <a:r>
              <a:rPr lang="hu-HU" i="1" dirty="0" err="1" smtClean="0"/>
              <a:t>Pectobacterium</a:t>
            </a:r>
            <a:r>
              <a:rPr lang="hu-HU" dirty="0" smtClean="0"/>
              <a:t> és </a:t>
            </a:r>
            <a:r>
              <a:rPr lang="hu-HU" i="1" dirty="0" err="1" smtClean="0"/>
              <a:t>Dickeya</a:t>
            </a:r>
            <a:r>
              <a:rPr lang="hu-HU" dirty="0" smtClean="0"/>
              <a:t>) fajoknál is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2"/>
          <p:cNvSpPr>
            <a:spLocks noChangeArrowheads="1"/>
          </p:cNvSpPr>
          <p:nvPr/>
        </p:nvSpPr>
        <p:spPr bwMode="auto">
          <a:xfrm>
            <a:off x="0" y="980728"/>
            <a:ext cx="8999984" cy="5328592"/>
          </a:xfrm>
          <a:prstGeom prst="ellipse">
            <a:avLst/>
          </a:prstGeom>
          <a:gradFill flip="none" rotWithShape="1">
            <a:gsLst>
              <a:gs pos="100000">
                <a:srgbClr val="FFFFCC"/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algn="ctr">
            <a:solidFill>
              <a:srgbClr val="0033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>
              <a:defRPr/>
            </a:pPr>
            <a:endParaRPr lang="hu-H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PubPieSlice"/>
          <p:cNvSpPr>
            <a:spLocks noEditPoints="1" noChangeArrowheads="1"/>
          </p:cNvSpPr>
          <p:nvPr/>
        </p:nvSpPr>
        <p:spPr bwMode="auto">
          <a:xfrm rot="16200000" flipH="1">
            <a:off x="6588224" y="2321496"/>
            <a:ext cx="2376264" cy="26642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32" name="PubPieSlice"/>
          <p:cNvSpPr>
            <a:spLocks noEditPoints="1" noChangeArrowheads="1"/>
          </p:cNvSpPr>
          <p:nvPr/>
        </p:nvSpPr>
        <p:spPr bwMode="auto">
          <a:xfrm rot="16200000" flipH="1">
            <a:off x="197769" y="2267745"/>
            <a:ext cx="2448272" cy="28438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294" name="PubPieSlice"/>
          <p:cNvSpPr>
            <a:spLocks noEditPoints="1" noChangeArrowheads="1"/>
          </p:cNvSpPr>
          <p:nvPr/>
        </p:nvSpPr>
        <p:spPr bwMode="auto">
          <a:xfrm rot="5400000">
            <a:off x="1954327" y="921213"/>
            <a:ext cx="5112567" cy="5320485"/>
          </a:xfrm>
          <a:prstGeom prst="chord">
            <a:avLst>
              <a:gd name="adj1" fmla="val 10796833"/>
              <a:gd name="adj2" fmla="val 21565778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6" name="PubPieSlice"/>
          <p:cNvSpPr>
            <a:spLocks noEditPoints="1" noChangeArrowheads="1"/>
          </p:cNvSpPr>
          <p:nvPr/>
        </p:nvSpPr>
        <p:spPr bwMode="auto">
          <a:xfrm rot="16200000" flipH="1">
            <a:off x="2016226" y="953347"/>
            <a:ext cx="5112567" cy="5256584"/>
          </a:xfrm>
          <a:prstGeom prst="chord">
            <a:avLst>
              <a:gd name="adj1" fmla="val 10796833"/>
              <a:gd name="adj2" fmla="val 21565778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9512" y="2636912"/>
            <a:ext cx="1872208" cy="208024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hu-HU" sz="16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fogyasztásra termelt  növények, </a:t>
            </a:r>
            <a:br>
              <a:rPr lang="hu-HU" sz="16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6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szemes termények, </a:t>
            </a:r>
          </a:p>
          <a:p>
            <a:pPr>
              <a:spcBef>
                <a:spcPts val="600"/>
              </a:spcBef>
              <a:defRPr/>
            </a:pPr>
            <a:r>
              <a:rPr lang="hu-HU" sz="16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természeti és mesterséges  környezet növényei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278363" y="2276872"/>
            <a:ext cx="2232248" cy="26540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spcBef>
                <a:spcPts val="1200"/>
              </a:spcBef>
              <a:defRPr/>
            </a:pPr>
            <a:r>
              <a:rPr lang="hu-HU" sz="2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Csekélyebb kockázatú</a:t>
            </a:r>
          </a:p>
          <a:p>
            <a:pPr algn="ctr">
              <a:spcBef>
                <a:spcPts val="1200"/>
              </a:spcBef>
              <a:defRPr/>
            </a:pPr>
            <a:r>
              <a:rPr lang="hu-HU" sz="200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növények,  növényi termékek</a:t>
            </a:r>
            <a:endParaRPr lang="hu-HU" sz="200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7020272" y="2736349"/>
            <a:ext cx="2150880" cy="19065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6000" tIns="468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szaporítóanyagok,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ültetésre szánt növény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vetőmagvak</a:t>
            </a:r>
            <a: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gyes faanyagok </a:t>
            </a:r>
            <a:b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és termések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4644436" y="2556638"/>
            <a:ext cx="2375836" cy="21685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hu-H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Nagyobb </a:t>
            </a:r>
            <a:r>
              <a:rPr lang="hu-H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kockázatú </a:t>
            </a:r>
            <a:endParaRPr lang="hu-H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spcBef>
                <a:spcPts val="1200"/>
              </a:spcBef>
              <a:defRPr/>
            </a:pPr>
            <a:r>
              <a:rPr lang="hu-H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növények</a:t>
            </a:r>
            <a:r>
              <a:rPr lang="hu-H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 </a:t>
            </a:r>
            <a:r>
              <a:rPr lang="hu-H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hu-H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növényi </a:t>
            </a:r>
            <a:r>
              <a:rPr lang="hu-H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termékek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1682738" y="99276"/>
            <a:ext cx="5841590" cy="719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ts val="300"/>
              </a:spcBef>
              <a:defRPr/>
            </a:pPr>
            <a:r>
              <a:rPr lang="hu-HU" b="1" dirty="0">
                <a:solidFill>
                  <a:prstClr val="black"/>
                </a:solidFill>
                <a:cs typeface="Arial" charset="0"/>
              </a:rPr>
              <a:t>Növény-egészségügyi hatósági ellenőrzési </a:t>
            </a:r>
            <a:r>
              <a:rPr lang="hu-HU" b="1" dirty="0" smtClean="0">
                <a:solidFill>
                  <a:prstClr val="black"/>
                </a:solidFill>
                <a:cs typeface="Arial" charset="0"/>
              </a:rPr>
              <a:t>rendszer </a:t>
            </a:r>
            <a:r>
              <a:rPr lang="hu-HU" b="1" dirty="0">
                <a:solidFill>
                  <a:schemeClr val="tx1"/>
                </a:solidFill>
                <a:cs typeface="Arial" charset="0"/>
              </a:rPr>
              <a:t>(NEÜER) </a:t>
            </a:r>
            <a:endParaRPr lang="hu-HU" b="1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hu-HU" b="1" dirty="0" smtClean="0">
                <a:solidFill>
                  <a:prstClr val="black"/>
                </a:solidFill>
              </a:rPr>
              <a:t> </a:t>
            </a:r>
            <a:r>
              <a:rPr lang="hu-HU" b="1" dirty="0" smtClean="0">
                <a:solidFill>
                  <a:prstClr val="black"/>
                </a:solidFill>
                <a:cs typeface="Arial" charset="0"/>
              </a:rPr>
              <a:t>a kockázatok elfogadható szintre csökkentéséhez</a:t>
            </a:r>
            <a:endParaRPr lang="hu-HU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1" name="PubPieSlice"/>
          <p:cNvSpPr>
            <a:spLocks noEditPoints="1" noChangeArrowheads="1"/>
          </p:cNvSpPr>
          <p:nvPr/>
        </p:nvSpPr>
        <p:spPr bwMode="auto">
          <a:xfrm rot="16200000" flipH="1">
            <a:off x="6606480" y="2483768"/>
            <a:ext cx="2376264" cy="233975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2" name="PubPieSlice"/>
          <p:cNvSpPr>
            <a:spLocks noEditPoints="1" noChangeArrowheads="1"/>
          </p:cNvSpPr>
          <p:nvPr/>
        </p:nvSpPr>
        <p:spPr bwMode="auto">
          <a:xfrm rot="16200000" flipH="1">
            <a:off x="161764" y="2483260"/>
            <a:ext cx="2448272" cy="2412776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3" name="PubPieSlice"/>
          <p:cNvSpPr>
            <a:spLocks noEditPoints="1" noChangeArrowheads="1"/>
          </p:cNvSpPr>
          <p:nvPr/>
        </p:nvSpPr>
        <p:spPr bwMode="auto">
          <a:xfrm rot="5400000">
            <a:off x="1976167" y="921394"/>
            <a:ext cx="5112567" cy="5320485"/>
          </a:xfrm>
          <a:prstGeom prst="chord">
            <a:avLst>
              <a:gd name="adj1" fmla="val 10796833"/>
              <a:gd name="adj2" fmla="val 21565778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4" name="PubPieSlice"/>
          <p:cNvSpPr>
            <a:spLocks noEditPoints="1" noChangeArrowheads="1"/>
          </p:cNvSpPr>
          <p:nvPr/>
        </p:nvSpPr>
        <p:spPr bwMode="auto">
          <a:xfrm rot="16200000" flipH="1">
            <a:off x="2016226" y="953347"/>
            <a:ext cx="5112567" cy="5256584"/>
          </a:xfrm>
          <a:prstGeom prst="chord">
            <a:avLst>
              <a:gd name="adj1" fmla="val 10796833"/>
              <a:gd name="adj2" fmla="val 21565778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251520" y="2465512"/>
            <a:ext cx="1872208" cy="237626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6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csekélyebb kockázatú </a:t>
            </a:r>
            <a:br>
              <a:rPr lang="hu-HU" sz="16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6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termékek,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fogyasztásra termelt  növények</a:t>
            </a:r>
            <a:r>
              <a:rPr lang="hu-HU" sz="11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11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szemes termények, 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természeti és </a:t>
            </a:r>
            <a:br>
              <a:rPr lang="hu-HU" sz="11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1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mesterséges </a:t>
            </a:r>
            <a:br>
              <a:rPr lang="hu-HU" sz="11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1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környezet növények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0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ellenőrzésére</a:t>
            </a:r>
            <a:endParaRPr lang="hu-HU" sz="1000" b="1" dirty="0">
              <a:ln w="1905"/>
              <a:gradFill flip="none" rotWithShape="1">
                <a:gsLst>
                  <a:gs pos="0">
                    <a:srgbClr val="F79646">
                      <a:lumMod val="50000"/>
                      <a:shade val="30000"/>
                      <a:satMod val="115000"/>
                    </a:srgbClr>
                  </a:gs>
                  <a:gs pos="50000">
                    <a:srgbClr val="F79646">
                      <a:lumMod val="50000"/>
                      <a:shade val="67500"/>
                      <a:satMod val="115000"/>
                    </a:srgbClr>
                  </a:gs>
                  <a:gs pos="100000">
                    <a:srgbClr val="F79646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267744" y="3074660"/>
            <a:ext cx="2232248" cy="7863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hu-H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Felderítési rendszer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308304" y="2636913"/>
            <a:ext cx="1440160" cy="2016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6000" tIns="468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tabLst>
                <a:tab pos="2422525" algn="l"/>
              </a:tabLst>
              <a:defRPr/>
            </a:pPr>
            <a:r>
              <a:rPr lang="hu-HU" sz="16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nagyobb kockázatú termékek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szaporítóanyagok,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ültetésre szánt növény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vetőmagvak,</a:t>
            </a:r>
          </a:p>
          <a:p>
            <a:pPr>
              <a:spcBef>
                <a:spcPts val="600"/>
              </a:spcBef>
              <a:tabLst>
                <a:tab pos="2422525" algn="l"/>
              </a:tabLst>
              <a:defRPr/>
            </a:pPr>
            <a: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egyes faanyagok </a:t>
            </a:r>
            <a:b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1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és termések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644008" y="2874026"/>
            <a:ext cx="2160240" cy="11310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hu-H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Növ.eü</a:t>
            </a:r>
            <a:r>
              <a:rPr lang="hu-H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. </a:t>
            </a:r>
          </a:p>
          <a:p>
            <a:pPr algn="ctr">
              <a:defRPr/>
            </a:pPr>
            <a:r>
              <a:rPr lang="hu-H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vizsgálati rendszer</a:t>
            </a:r>
          </a:p>
        </p:txBody>
      </p:sp>
      <p:sp>
        <p:nvSpPr>
          <p:cNvPr id="19" name="PubPieSlice"/>
          <p:cNvSpPr>
            <a:spLocks noEditPoints="1" noChangeArrowheads="1"/>
          </p:cNvSpPr>
          <p:nvPr/>
        </p:nvSpPr>
        <p:spPr bwMode="auto">
          <a:xfrm rot="16200000" flipH="1">
            <a:off x="6606480" y="2483768"/>
            <a:ext cx="2376264" cy="233975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0" name="PubPieSlice"/>
          <p:cNvSpPr>
            <a:spLocks noEditPoints="1" noChangeArrowheads="1"/>
          </p:cNvSpPr>
          <p:nvPr/>
        </p:nvSpPr>
        <p:spPr bwMode="auto">
          <a:xfrm rot="16200000" flipH="1">
            <a:off x="125762" y="2519265"/>
            <a:ext cx="2520280" cy="241277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1" name="PubPieSlice"/>
          <p:cNvSpPr>
            <a:spLocks noEditPoints="1" noChangeArrowheads="1"/>
          </p:cNvSpPr>
          <p:nvPr/>
        </p:nvSpPr>
        <p:spPr bwMode="auto">
          <a:xfrm rot="5400000">
            <a:off x="1976167" y="921394"/>
            <a:ext cx="5112567" cy="5320485"/>
          </a:xfrm>
          <a:prstGeom prst="chord">
            <a:avLst>
              <a:gd name="adj1" fmla="val 10796833"/>
              <a:gd name="adj2" fmla="val 21565778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2" name="PubPieSlice"/>
          <p:cNvSpPr>
            <a:spLocks noEditPoints="1" noChangeArrowheads="1"/>
          </p:cNvSpPr>
          <p:nvPr/>
        </p:nvSpPr>
        <p:spPr bwMode="auto">
          <a:xfrm rot="16200000" flipH="1">
            <a:off x="2016226" y="953347"/>
            <a:ext cx="5112567" cy="5256584"/>
          </a:xfrm>
          <a:prstGeom prst="chord">
            <a:avLst>
              <a:gd name="adj1" fmla="val 10796833"/>
              <a:gd name="adj2" fmla="val 21565778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 rot="-2367460">
            <a:off x="5124450" y="5541963"/>
            <a:ext cx="2100263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 sz="1400">
              <a:solidFill>
                <a:srgbClr val="000000"/>
              </a:solidFill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360040" y="3329608"/>
            <a:ext cx="1872208" cy="151216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3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csekélyebb kockázatú </a:t>
            </a:r>
            <a:br>
              <a:rPr lang="hu-HU" sz="13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3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termékek,</a:t>
            </a:r>
          </a:p>
          <a:p>
            <a:pPr>
              <a:spcBef>
                <a:spcPts val="300"/>
              </a:spcBef>
              <a:tabLst>
                <a:tab pos="2422525" algn="l"/>
              </a:tabLst>
              <a:defRPr/>
            </a:pPr>
            <a:r>
              <a:rPr lang="hu-HU" sz="1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fogyasztásra termelt  növények</a:t>
            </a:r>
            <a: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hu-HU" sz="1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szemes termények, </a:t>
            </a:r>
            <a: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természeti és </a:t>
            </a:r>
            <a:b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mesterséges </a:t>
            </a:r>
            <a:b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környezet növények</a:t>
            </a:r>
            <a:br>
              <a:rPr lang="hu-HU" sz="1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000" b="1" dirty="0" smtClean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ellenőrzésére</a:t>
            </a:r>
            <a:endParaRPr lang="hu-HU" sz="1000" b="1" dirty="0">
              <a:ln w="1905"/>
              <a:gradFill flip="none" rotWithShape="1">
                <a:gsLst>
                  <a:gs pos="0">
                    <a:srgbClr val="F79646">
                      <a:lumMod val="50000"/>
                      <a:shade val="30000"/>
                      <a:satMod val="115000"/>
                    </a:srgbClr>
                  </a:gs>
                  <a:gs pos="50000">
                    <a:srgbClr val="F79646">
                      <a:lumMod val="50000"/>
                      <a:shade val="67500"/>
                      <a:satMod val="115000"/>
                    </a:srgbClr>
                  </a:gs>
                  <a:gs pos="100000">
                    <a:srgbClr val="F79646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144016" y="2570604"/>
            <a:ext cx="2232248" cy="7863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hu-HU" sz="2000" b="1" dirty="0">
                <a:ln w="1905"/>
                <a:gradFill flip="none" rotWithShape="1">
                  <a:gsLst>
                    <a:gs pos="0">
                      <a:srgbClr val="F79646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F79646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F79646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Felderítési rendszer</a:t>
            </a: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7128792" y="3212976"/>
            <a:ext cx="1800200" cy="17153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6000" tIns="46800" rIns="3600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2422525" algn="l"/>
              </a:tabLst>
              <a:defRPr/>
            </a:pPr>
            <a:r>
              <a:rPr lang="hu-HU" sz="1300" b="1" dirty="0" smtClean="0">
                <a:ln w="1905"/>
                <a:gradFill flip="none" rotWithShape="1">
                  <a:gsLst>
                    <a:gs pos="0">
                      <a:srgbClr val="9BBB59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9BBB59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9BBB59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nagyobb kockázatú termékek</a:t>
            </a:r>
          </a:p>
          <a:p>
            <a:pPr>
              <a:spcBef>
                <a:spcPts val="0"/>
              </a:spcBef>
              <a:tabLst>
                <a:tab pos="2422525" algn="l"/>
              </a:tabLst>
              <a:defRPr/>
            </a:pPr>
            <a:r>
              <a:rPr lang="hu-HU" sz="1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szaporítóanyagok</a:t>
            </a:r>
            <a:r>
              <a:rPr lang="hu-HU" sz="1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hu-HU" sz="1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ültetésre szánt </a:t>
            </a:r>
            <a:r>
              <a:rPr lang="hu-HU" sz="1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növény, vetőmagvak, egyes </a:t>
            </a:r>
            <a:r>
              <a:rPr lang="hu-HU" sz="1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faanyagok </a:t>
            </a:r>
            <a:br>
              <a:rPr lang="hu-HU" sz="1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sz="1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és termések</a:t>
            </a:r>
          </a:p>
          <a:p>
            <a:pPr>
              <a:tabLst>
                <a:tab pos="2422525" algn="l"/>
              </a:tabLst>
              <a:defRPr/>
            </a:pPr>
            <a:r>
              <a:rPr lang="hu-HU" sz="1000" b="1" dirty="0" smtClean="0">
                <a:ln w="1905"/>
                <a:gradFill flip="none" rotWithShape="1">
                  <a:gsLst>
                    <a:gs pos="0">
                      <a:srgbClr val="9BBB59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9BBB59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9BBB59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ellenőrzésére</a:t>
            </a:r>
            <a:endParaRPr lang="hu-HU" sz="1000" b="1" dirty="0">
              <a:ln w="1905"/>
              <a:gradFill flip="none" rotWithShape="1">
                <a:gsLst>
                  <a:gs pos="0">
                    <a:srgbClr val="9BBB59">
                      <a:lumMod val="50000"/>
                      <a:shade val="30000"/>
                      <a:satMod val="115000"/>
                    </a:srgbClr>
                  </a:gs>
                  <a:gs pos="50000">
                    <a:srgbClr val="9BBB59">
                      <a:lumMod val="50000"/>
                      <a:shade val="67500"/>
                      <a:satMod val="115000"/>
                    </a:srgbClr>
                  </a:gs>
                  <a:gs pos="100000">
                    <a:srgbClr val="9BBB59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6768752" y="2348880"/>
            <a:ext cx="2160240" cy="11310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hu-HU" sz="2000" b="1" dirty="0" err="1">
                <a:ln w="1905"/>
                <a:gradFill flip="none" rotWithShape="1">
                  <a:gsLst>
                    <a:gs pos="0">
                      <a:srgbClr val="9BBB59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9BBB59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9BBB59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Növ.eü</a:t>
            </a:r>
            <a:r>
              <a:rPr lang="hu-HU" sz="2000" b="1" dirty="0">
                <a:ln w="1905"/>
                <a:gradFill flip="none" rotWithShape="1">
                  <a:gsLst>
                    <a:gs pos="0">
                      <a:srgbClr val="9BBB59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9BBB59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9BBB59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. </a:t>
            </a:r>
          </a:p>
          <a:p>
            <a:pPr algn="ctr">
              <a:defRPr/>
            </a:pPr>
            <a:r>
              <a:rPr lang="hu-HU" sz="2000" b="1" dirty="0">
                <a:ln w="1905"/>
                <a:gradFill flip="none" rotWithShape="1">
                  <a:gsLst>
                    <a:gs pos="0">
                      <a:srgbClr val="9BBB59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9BBB59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9BBB59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vizsgálati rendszer</a:t>
            </a:r>
          </a:p>
        </p:txBody>
      </p:sp>
      <p:grpSp>
        <p:nvGrpSpPr>
          <p:cNvPr id="3" name="Csoportba foglalás 4"/>
          <p:cNvGrpSpPr/>
          <p:nvPr/>
        </p:nvGrpSpPr>
        <p:grpSpPr>
          <a:xfrm>
            <a:off x="2051518" y="1156526"/>
            <a:ext cx="4874038" cy="4839079"/>
            <a:chOff x="2051518" y="1156526"/>
            <a:chExt cx="4874038" cy="4839079"/>
          </a:xfrm>
        </p:grpSpPr>
        <p:grpSp>
          <p:nvGrpSpPr>
            <p:cNvPr id="4" name="Csoportba foglalás 2"/>
            <p:cNvGrpSpPr/>
            <p:nvPr/>
          </p:nvGrpSpPr>
          <p:grpSpPr>
            <a:xfrm>
              <a:off x="2058290" y="1156526"/>
              <a:ext cx="4867266" cy="4839079"/>
              <a:chOff x="2058290" y="1156526"/>
              <a:chExt cx="4867266" cy="4839079"/>
            </a:xfrm>
          </p:grpSpPr>
          <p:sp>
            <p:nvSpPr>
              <p:cNvPr id="48" name="PubPieSlice"/>
              <p:cNvSpPr>
                <a:spLocks noEditPoints="1" noChangeArrowheads="1"/>
              </p:cNvSpPr>
              <p:nvPr/>
            </p:nvSpPr>
            <p:spPr bwMode="auto">
              <a:xfrm>
                <a:off x="2058290" y="1169368"/>
                <a:ext cx="4854478" cy="4826237"/>
              </a:xfrm>
              <a:custGeom>
                <a:avLst/>
                <a:gdLst>
                  <a:gd name="G0" fmla="+- 0 0 0"/>
                  <a:gd name="G1" fmla="sin 10800 -11789169"/>
                  <a:gd name="G2" fmla="cos 10800 -11789169"/>
                  <a:gd name="G3" fmla="sin 10800 5898240"/>
                  <a:gd name="G4" fmla="cos 10800 5898240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0 w 21600"/>
                  <a:gd name="T1" fmla="*/ 10778 h 21600"/>
                  <a:gd name="T2" fmla="*/ 10800 w 21600"/>
                  <a:gd name="T3" fmla="*/ 10800 h 21600"/>
                  <a:gd name="T4" fmla="*/ 10800 w 21600"/>
                  <a:gd name="T5" fmla="*/ 21600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0" y="10778"/>
                    </a:moveTo>
                    <a:cubicBezTo>
                      <a:pt x="0" y="10785"/>
                      <a:pt x="0" y="10792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FFFF99"/>
              </a:solidFill>
              <a:ln w="28575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PubPieSlice"/>
              <p:cNvSpPr>
                <a:spLocks noEditPoints="1" noChangeArrowheads="1"/>
              </p:cNvSpPr>
              <p:nvPr/>
            </p:nvSpPr>
            <p:spPr bwMode="auto">
              <a:xfrm rot="3963495">
                <a:off x="2206467" y="1551934"/>
                <a:ext cx="4443686" cy="4093150"/>
              </a:xfrm>
              <a:custGeom>
                <a:avLst/>
                <a:gdLst>
                  <a:gd name="G0" fmla="+- 0 0 0"/>
                  <a:gd name="G1" fmla="sin 10800 7355551"/>
                  <a:gd name="G2" fmla="cos 10800 7355551"/>
                  <a:gd name="G3" fmla="sin 10800 5491045"/>
                  <a:gd name="G4" fmla="cos 10800 5491045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6712 w 21600"/>
                  <a:gd name="T1" fmla="*/ 20796 h 21600"/>
                  <a:gd name="T2" fmla="*/ 10800 w 21600"/>
                  <a:gd name="T3" fmla="*/ 10800 h 21600"/>
                  <a:gd name="T4" fmla="*/ 11968 w 21600"/>
                  <a:gd name="T5" fmla="*/ 21536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6711" y="20796"/>
                    </a:moveTo>
                    <a:cubicBezTo>
                      <a:pt x="8009" y="21327"/>
                      <a:pt x="9398" y="21600"/>
                      <a:pt x="10800" y="21600"/>
                    </a:cubicBezTo>
                    <a:cubicBezTo>
                      <a:pt x="11190" y="21599"/>
                      <a:pt x="11580" y="21578"/>
                      <a:pt x="11968" y="21536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FF9900"/>
              </a:solidFill>
              <a:ln w="12700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PubPieSlice"/>
              <p:cNvSpPr>
                <a:spLocks noEditPoints="1" noChangeArrowheads="1"/>
              </p:cNvSpPr>
              <p:nvPr/>
            </p:nvSpPr>
            <p:spPr bwMode="auto">
              <a:xfrm rot="21431107">
                <a:off x="2327052" y="1511335"/>
                <a:ext cx="4233976" cy="4165094"/>
              </a:xfrm>
              <a:prstGeom prst="pie">
                <a:avLst>
                  <a:gd name="adj1" fmla="val 5575625"/>
                  <a:gd name="adj2" fmla="val 7257578"/>
                </a:avLst>
              </a:prstGeom>
              <a:solidFill>
                <a:srgbClr val="FFFF66"/>
              </a:solidFill>
              <a:ln w="12700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PubPieSlice"/>
              <p:cNvSpPr>
                <a:spLocks noEditPoints="1" noChangeArrowheads="1"/>
              </p:cNvSpPr>
              <p:nvPr/>
            </p:nvSpPr>
            <p:spPr bwMode="auto">
              <a:xfrm rot="2008351">
                <a:off x="2385041" y="1527908"/>
                <a:ext cx="4111951" cy="4140602"/>
              </a:xfrm>
              <a:custGeom>
                <a:avLst/>
                <a:gdLst>
                  <a:gd name="G0" fmla="+- 0 0 0"/>
                  <a:gd name="G1" fmla="sin 10800 7598351"/>
                  <a:gd name="G2" fmla="cos 10800 7598351"/>
                  <a:gd name="G3" fmla="sin 10800 5553003"/>
                  <a:gd name="G4" fmla="cos 10800 5553003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6075 w 21600"/>
                  <a:gd name="T1" fmla="*/ 20511 h 21600"/>
                  <a:gd name="T2" fmla="*/ 10800 w 21600"/>
                  <a:gd name="T3" fmla="*/ 10800 h 21600"/>
                  <a:gd name="T4" fmla="*/ 11791 w 21600"/>
                  <a:gd name="T5" fmla="*/ 21554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6074" y="20511"/>
                    </a:moveTo>
                    <a:cubicBezTo>
                      <a:pt x="7546" y="21227"/>
                      <a:pt x="9162" y="21600"/>
                      <a:pt x="10800" y="21600"/>
                    </a:cubicBezTo>
                    <a:cubicBezTo>
                      <a:pt x="11130" y="21599"/>
                      <a:pt x="11461" y="21584"/>
                      <a:pt x="11791" y="21554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PubPieSlice"/>
              <p:cNvSpPr>
                <a:spLocks noEditPoints="1" noChangeArrowheads="1"/>
              </p:cNvSpPr>
              <p:nvPr/>
            </p:nvSpPr>
            <p:spPr bwMode="auto">
              <a:xfrm>
                <a:off x="2065578" y="1156526"/>
                <a:ext cx="4859978" cy="4720746"/>
              </a:xfrm>
              <a:custGeom>
                <a:avLst/>
                <a:gdLst>
                  <a:gd name="G0" fmla="+- 0 0 0"/>
                  <a:gd name="G1" fmla="sin 10800 17694720"/>
                  <a:gd name="G2" fmla="cos 10800 17694720"/>
                  <a:gd name="G3" fmla="sin 10800 11773346"/>
                  <a:gd name="G4" fmla="cos 10800 11773346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10799 w 21600"/>
                  <a:gd name="T1" fmla="*/ 0 h 21600"/>
                  <a:gd name="T2" fmla="*/ 10800 w 21600"/>
                  <a:gd name="T3" fmla="*/ 10800 h 21600"/>
                  <a:gd name="T4" fmla="*/ 0 w 21600"/>
                  <a:gd name="T5" fmla="*/ 10866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10799" y="0"/>
                    </a:moveTo>
                    <a:cubicBezTo>
                      <a:pt x="4834" y="0"/>
                      <a:pt x="0" y="4835"/>
                      <a:pt x="0" y="10799"/>
                    </a:cubicBezTo>
                    <a:cubicBezTo>
                      <a:pt x="-1" y="10821"/>
                      <a:pt x="0" y="10843"/>
                      <a:pt x="0" y="10865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FFCC99"/>
              </a:solidFill>
              <a:ln w="28575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22"/>
              <p:cNvSpPr>
                <a:spLocks noChangeArrowheads="1"/>
              </p:cNvSpPr>
              <p:nvPr/>
            </p:nvSpPr>
            <p:spPr bwMode="auto">
              <a:xfrm>
                <a:off x="2643678" y="3689648"/>
                <a:ext cx="812706" cy="4063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Tervezett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(hálóterv)</a:t>
                </a:r>
              </a:p>
            </p:txBody>
          </p:sp>
          <p:sp>
            <p:nvSpPr>
              <p:cNvPr id="54" name="Rectangle 23"/>
              <p:cNvSpPr>
                <a:spLocks noChangeArrowheads="1"/>
              </p:cNvSpPr>
              <p:nvPr/>
            </p:nvSpPr>
            <p:spPr bwMode="auto">
              <a:xfrm>
                <a:off x="2952328" y="4409728"/>
                <a:ext cx="812706" cy="4063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Célzott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(célirányos)</a:t>
                </a:r>
              </a:p>
            </p:txBody>
          </p:sp>
          <p:sp>
            <p:nvSpPr>
              <p:cNvPr id="55" name="Rectangle 24"/>
              <p:cNvSpPr>
                <a:spLocks noChangeArrowheads="1"/>
              </p:cNvSpPr>
              <p:nvPr/>
            </p:nvSpPr>
            <p:spPr bwMode="auto">
              <a:xfrm>
                <a:off x="3744416" y="5173326"/>
                <a:ext cx="611023" cy="2718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Szúrópróba-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solidFill>
                      <a:srgbClr val="6633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szerű</a:t>
                </a:r>
              </a:p>
            </p:txBody>
          </p:sp>
          <p:sp>
            <p:nvSpPr>
              <p:cNvPr id="56" name="Rectangle 26"/>
              <p:cNvSpPr>
                <a:spLocks noChangeArrowheads="1"/>
              </p:cNvSpPr>
              <p:nvPr/>
            </p:nvSpPr>
            <p:spPr bwMode="auto">
              <a:xfrm>
                <a:off x="2712609" y="2567877"/>
                <a:ext cx="1422236" cy="33912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hu-HU" b="1" dirty="0">
                    <a:ln w="1905"/>
                    <a:gradFill flip="none" rotWithShape="1">
                      <a:gsLst>
                        <a:gs pos="0">
                          <a:srgbClr val="F79646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F79646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F79646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Felderítés</a:t>
                </a:r>
              </a:p>
            </p:txBody>
          </p:sp>
        </p:grpSp>
        <p:sp>
          <p:nvSpPr>
            <p:cNvPr id="64" name="WordArt 27"/>
            <p:cNvSpPr>
              <a:spLocks noChangeArrowheads="1" noChangeShapeType="1" noTextEdit="1"/>
            </p:cNvSpPr>
            <p:nvPr/>
          </p:nvSpPr>
          <p:spPr bwMode="auto">
            <a:xfrm rot="2586891">
              <a:off x="2051518" y="4414950"/>
              <a:ext cx="2351044" cy="928230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1298072"/>
                </a:avLst>
              </a:prstTxWarp>
            </a:bodyPr>
            <a:lstStyle/>
            <a:p>
              <a:pPr algn="ctr">
                <a:defRPr/>
              </a:pPr>
              <a:r>
                <a:rPr lang="hu-HU" sz="1400" b="1" kern="10" dirty="0" smtClean="0">
                  <a:ln w="1905"/>
                  <a:gradFill flip="none" rotWithShape="1">
                    <a:gsLst>
                      <a:gs pos="0">
                        <a:srgbClr val="F79646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F79646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F79646">
                          <a:lumMod val="50000"/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  <a:cs typeface="Arial"/>
                </a:rPr>
                <a:t>kiegészítő </a:t>
              </a:r>
              <a:r>
                <a:rPr lang="hu-HU" sz="1400" b="1" kern="10" dirty="0">
                  <a:ln w="1905"/>
                  <a:gradFill flip="none" rotWithShape="1">
                    <a:gsLst>
                      <a:gs pos="0">
                        <a:srgbClr val="F79646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F79646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F79646">
                          <a:lumMod val="50000"/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  <a:cs typeface="Arial"/>
                </a:rPr>
                <a:t>ellenőrzés</a:t>
              </a:r>
            </a:p>
          </p:txBody>
        </p:sp>
      </p:grp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/>
              <a:pPr defTabSz="1092200">
                <a:defRPr/>
              </a:pPr>
              <a:t>7</a:t>
            </a:fld>
            <a:endParaRPr lang="hu-HU" dirty="0" smtClean="0"/>
          </a:p>
        </p:txBody>
      </p:sp>
      <p:grpSp>
        <p:nvGrpSpPr>
          <p:cNvPr id="5" name="Csoportba foglalás 5"/>
          <p:cNvGrpSpPr/>
          <p:nvPr/>
        </p:nvGrpSpPr>
        <p:grpSpPr>
          <a:xfrm>
            <a:off x="2212933" y="1063939"/>
            <a:ext cx="4904512" cy="4940441"/>
            <a:chOff x="2212933" y="1063939"/>
            <a:chExt cx="4904512" cy="4940441"/>
          </a:xfrm>
        </p:grpSpPr>
        <p:grpSp>
          <p:nvGrpSpPr>
            <p:cNvPr id="6" name="Csoportba foglalás 3"/>
            <p:cNvGrpSpPr/>
            <p:nvPr/>
          </p:nvGrpSpPr>
          <p:grpSpPr>
            <a:xfrm>
              <a:off x="2212933" y="1063939"/>
              <a:ext cx="4904512" cy="4940441"/>
              <a:chOff x="2212933" y="1063939"/>
              <a:chExt cx="4904512" cy="4940441"/>
            </a:xfrm>
          </p:grpSpPr>
          <p:sp>
            <p:nvSpPr>
              <p:cNvPr id="38" name="PubPieSlice"/>
              <p:cNvSpPr>
                <a:spLocks noEditPoints="1" noChangeArrowheads="1"/>
              </p:cNvSpPr>
              <p:nvPr/>
            </p:nvSpPr>
            <p:spPr bwMode="auto">
              <a:xfrm rot="16072969">
                <a:off x="2205276" y="1092212"/>
                <a:ext cx="4919825" cy="4904512"/>
              </a:xfrm>
              <a:custGeom>
                <a:avLst/>
                <a:gdLst>
                  <a:gd name="G0" fmla="+- 0 0 0"/>
                  <a:gd name="G1" fmla="sin 10800 -11716042"/>
                  <a:gd name="G2" fmla="cos 10800 -11716042"/>
                  <a:gd name="G3" fmla="sin 10800 7883019"/>
                  <a:gd name="G4" fmla="cos 10800 7883019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2 w 21600"/>
                  <a:gd name="T1" fmla="*/ 10568 h 21600"/>
                  <a:gd name="T2" fmla="*/ 10800 w 21600"/>
                  <a:gd name="T3" fmla="*/ 10800 h 21600"/>
                  <a:gd name="T4" fmla="*/ 5353 w 21600"/>
                  <a:gd name="T5" fmla="*/ 20126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" y="10568"/>
                    </a:moveTo>
                    <a:cubicBezTo>
                      <a:pt x="0" y="10645"/>
                      <a:pt x="0" y="10722"/>
                      <a:pt x="0" y="10799"/>
                    </a:cubicBezTo>
                    <a:cubicBezTo>
                      <a:pt x="-1" y="14639"/>
                      <a:pt x="2038" y="18189"/>
                      <a:pt x="5353" y="20125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6DDA00"/>
              </a:solidFill>
              <a:ln w="28575" algn="ctr">
                <a:solidFill>
                  <a:srgbClr val="0033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PubPieSlice"/>
              <p:cNvSpPr>
                <a:spLocks noEditPoints="1" noChangeArrowheads="1"/>
              </p:cNvSpPr>
              <p:nvPr/>
            </p:nvSpPr>
            <p:spPr bwMode="auto">
              <a:xfrm rot="10800000">
                <a:off x="2225385" y="1169368"/>
                <a:ext cx="4860040" cy="4642679"/>
              </a:xfrm>
              <a:custGeom>
                <a:avLst/>
                <a:gdLst>
                  <a:gd name="G0" fmla="+- 0 0 0"/>
                  <a:gd name="G1" fmla="sin 10800 9669216"/>
                  <a:gd name="G2" fmla="cos 10800 9669216"/>
                  <a:gd name="G3" fmla="sin 10800 5906662"/>
                  <a:gd name="G4" fmla="cos 10800 5906662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1687 w 21600"/>
                  <a:gd name="T1" fmla="*/ 16596 h 21600"/>
                  <a:gd name="T2" fmla="*/ 10800 w 21600"/>
                  <a:gd name="T3" fmla="*/ 10800 h 21600"/>
                  <a:gd name="T4" fmla="*/ 10775 w 21600"/>
                  <a:gd name="T5" fmla="*/ 21599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1687" y="16595"/>
                    </a:moveTo>
                    <a:cubicBezTo>
                      <a:pt x="3664" y="19705"/>
                      <a:pt x="7090" y="21591"/>
                      <a:pt x="10774" y="21599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66CCFF"/>
              </a:solidFill>
              <a:ln w="28575" algn="ctr">
                <a:solidFill>
                  <a:srgbClr val="000066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PubPieSlice"/>
              <p:cNvSpPr>
                <a:spLocks noEditPoints="1" noChangeArrowheads="1"/>
              </p:cNvSpPr>
              <p:nvPr/>
            </p:nvSpPr>
            <p:spPr bwMode="auto">
              <a:xfrm rot="3543038">
                <a:off x="2637547" y="1601356"/>
                <a:ext cx="4116752" cy="3948416"/>
              </a:xfrm>
              <a:prstGeom prst="pie">
                <a:avLst>
                  <a:gd name="adj1" fmla="val 9422"/>
                  <a:gd name="adj2" fmla="val 1802022"/>
                </a:avLst>
              </a:prstGeom>
              <a:solidFill>
                <a:srgbClr val="C2FF85"/>
              </a:solidFill>
              <a:ln w="12700" algn="ctr">
                <a:solidFill>
                  <a:srgbClr val="0033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PubPieSlice"/>
              <p:cNvSpPr>
                <a:spLocks noEditPoints="1" noChangeArrowheads="1"/>
              </p:cNvSpPr>
              <p:nvPr/>
            </p:nvSpPr>
            <p:spPr bwMode="auto">
              <a:xfrm rot="14568563">
                <a:off x="2231512" y="1173605"/>
                <a:ext cx="4926649" cy="4707317"/>
              </a:xfrm>
              <a:custGeom>
                <a:avLst/>
                <a:gdLst>
                  <a:gd name="G0" fmla="+- 0 0 0"/>
                  <a:gd name="G1" fmla="sin 10800 9461629"/>
                  <a:gd name="G2" fmla="cos 10800 9461629"/>
                  <a:gd name="G3" fmla="sin 10800 5647565"/>
                  <a:gd name="G4" fmla="cos 10800 5647565"/>
                  <a:gd name="G5" fmla="+- G1 10800 0"/>
                  <a:gd name="G6" fmla="+- G2 10800 0"/>
                  <a:gd name="G7" fmla="+- G3 10800 0"/>
                  <a:gd name="G8" fmla="+- G4 10800 0"/>
                  <a:gd name="G9" fmla="+- 10800 0 0"/>
                  <a:gd name="T0" fmla="*/ 2021 w 21600"/>
                  <a:gd name="T1" fmla="*/ 17091 h 21600"/>
                  <a:gd name="T2" fmla="*/ 10800 w 21600"/>
                  <a:gd name="T3" fmla="*/ 10800 h 21600"/>
                  <a:gd name="T4" fmla="*/ 11520 w 21600"/>
                  <a:gd name="T5" fmla="*/ 21575 h 21600"/>
                  <a:gd name="T6" fmla="*/ 3163 w 21600"/>
                  <a:gd name="T7" fmla="*/ 3163 h 21600"/>
                  <a:gd name="T8" fmla="*/ 18437 w 21600"/>
                  <a:gd name="T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021" y="17090"/>
                    </a:moveTo>
                    <a:cubicBezTo>
                      <a:pt x="4049" y="19921"/>
                      <a:pt x="7317" y="21600"/>
                      <a:pt x="10800" y="21600"/>
                    </a:cubicBezTo>
                    <a:cubicBezTo>
                      <a:pt x="11040" y="21599"/>
                      <a:pt x="11280" y="21591"/>
                      <a:pt x="11520" y="21575"/>
                    </a:cubicBezTo>
                    <a:lnTo>
                      <a:pt x="10800" y="10800"/>
                    </a:lnTo>
                    <a:close/>
                  </a:path>
                </a:pathLst>
              </a:custGeom>
              <a:solidFill>
                <a:srgbClr val="CC99FF"/>
              </a:solidFill>
              <a:ln w="28575" algn="ctr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Rectangle 16"/>
              <p:cNvSpPr>
                <a:spLocks noChangeArrowheads="1"/>
              </p:cNvSpPr>
              <p:nvPr/>
            </p:nvSpPr>
            <p:spPr bwMode="auto">
              <a:xfrm>
                <a:off x="4968427" y="2195280"/>
                <a:ext cx="812708" cy="27040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600" b="1" dirty="0">
                    <a:ln w="1905"/>
                    <a:gradFill flip="none" rotWithShape="1">
                      <a:gsLst>
                        <a:gs pos="0">
                          <a:srgbClr val="1F497D"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Import</a:t>
                </a:r>
              </a:p>
            </p:txBody>
          </p:sp>
          <p:sp>
            <p:nvSpPr>
              <p:cNvPr id="63" name="PubPieSlice"/>
              <p:cNvSpPr>
                <a:spLocks noEditPoints="1" noChangeArrowheads="1"/>
              </p:cNvSpPr>
              <p:nvPr/>
            </p:nvSpPr>
            <p:spPr bwMode="auto">
              <a:xfrm rot="17784362">
                <a:off x="2546183" y="1582681"/>
                <a:ext cx="4329187" cy="3997917"/>
              </a:xfrm>
              <a:prstGeom prst="pie">
                <a:avLst>
                  <a:gd name="adj1" fmla="val 5465121"/>
                  <a:gd name="adj2" fmla="val 7360855"/>
                </a:avLst>
              </a:prstGeom>
              <a:solidFill>
                <a:srgbClr val="94FF29"/>
              </a:solidFill>
              <a:ln w="12700" algn="ctr">
                <a:solidFill>
                  <a:srgbClr val="0033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20"/>
              <p:cNvSpPr>
                <a:spLocks noChangeArrowheads="1"/>
              </p:cNvSpPr>
              <p:nvPr/>
            </p:nvSpPr>
            <p:spPr bwMode="auto">
              <a:xfrm>
                <a:off x="4752527" y="4941168"/>
                <a:ext cx="812706" cy="4063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100" b="1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Károsító 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specifikus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 vizsgálatok</a:t>
                </a:r>
              </a:p>
            </p:txBody>
          </p:sp>
          <p:sp>
            <p:nvSpPr>
              <p:cNvPr id="59" name="Rectangle 21"/>
              <p:cNvSpPr>
                <a:spLocks noChangeArrowheads="1"/>
              </p:cNvSpPr>
              <p:nvPr/>
            </p:nvSpPr>
            <p:spPr bwMode="auto">
              <a:xfrm>
                <a:off x="5472608" y="4314010"/>
                <a:ext cx="746973" cy="3391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hu-HU" sz="1100" b="1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 Alap </a:t>
                </a:r>
              </a:p>
              <a:p>
                <a:pPr algn="ctr">
                  <a:defRPr/>
                </a:pPr>
                <a:r>
                  <a:rPr lang="hu-HU" sz="1100" b="1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 charset="0"/>
                  </a:rPr>
                  <a:t>vizsgálatok.</a:t>
                </a:r>
              </a:p>
            </p:txBody>
          </p:sp>
          <p:sp>
            <p:nvSpPr>
              <p:cNvPr id="60" name="WordArt 28"/>
              <p:cNvSpPr>
                <a:spLocks noChangeArrowheads="1" noChangeShapeType="1" noTextEdit="1"/>
              </p:cNvSpPr>
              <p:nvPr/>
            </p:nvSpPr>
            <p:spPr bwMode="auto">
              <a:xfrm rot="19341489">
                <a:off x="4804634" y="4715359"/>
                <a:ext cx="1822722" cy="675642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931274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hu-HU" sz="1200" b="1" kern="10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/>
                  </a:rPr>
                  <a:t>Hazai termesztés, </a:t>
                </a:r>
              </a:p>
              <a:p>
                <a:pPr algn="ctr">
                  <a:defRPr/>
                </a:pPr>
                <a:r>
                  <a:rPr lang="hu-HU" sz="1200" b="1" kern="10" dirty="0">
                    <a:ln w="1905"/>
                    <a:gradFill flip="none" rotWithShape="1">
                      <a:gsLst>
                        <a:gs pos="0">
                          <a:srgbClr val="9BBB59">
                            <a:lumMod val="50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50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5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" charset="0"/>
                    <a:cs typeface="Arial"/>
                  </a:rPr>
                  <a:t>EU-n belüli forgalmazás </a:t>
                </a:r>
              </a:p>
            </p:txBody>
          </p:sp>
        </p:grpSp>
        <p:sp>
          <p:nvSpPr>
            <p:cNvPr id="67" name="Rectangle 17"/>
            <p:cNvSpPr>
              <a:spLocks noChangeArrowheads="1"/>
            </p:cNvSpPr>
            <p:nvPr/>
          </p:nvSpPr>
          <p:spPr bwMode="auto">
            <a:xfrm>
              <a:off x="5796136" y="3305898"/>
              <a:ext cx="948656" cy="339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hu-HU" sz="1600" b="1" dirty="0">
                  <a:ln w="1905"/>
                  <a:gradFill flip="none" rotWithShape="1">
                    <a:gsLst>
                      <a:gs pos="0">
                        <a:srgbClr val="C0504D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C0504D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C0504D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charset="0"/>
                  <a:cs typeface="Arial" charset="0"/>
                </a:rPr>
                <a:t>Export</a:t>
              </a:r>
            </a:p>
          </p:txBody>
        </p:sp>
      </p:grpSp>
      <p:sp>
        <p:nvSpPr>
          <p:cNvPr id="65" name="PubPieSlice"/>
          <p:cNvSpPr>
            <a:spLocks noEditPoints="1" noChangeArrowheads="1"/>
          </p:cNvSpPr>
          <p:nvPr/>
        </p:nvSpPr>
        <p:spPr bwMode="auto">
          <a:xfrm rot="16072969">
            <a:off x="2612124" y="1124152"/>
            <a:ext cx="4159309" cy="4785495"/>
          </a:xfrm>
          <a:prstGeom prst="pie">
            <a:avLst>
              <a:gd name="adj1" fmla="val 8935759"/>
              <a:gd name="adj2" fmla="val 10879673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 rot="3959583">
            <a:off x="4601555" y="4571374"/>
            <a:ext cx="1044624" cy="427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hu-H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Kiemelt</a:t>
            </a:r>
          </a:p>
          <a:p>
            <a:pPr algn="ctr">
              <a:defRPr/>
            </a:pPr>
            <a:r>
              <a:rPr lang="hu-H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károsítóra</a:t>
            </a:r>
            <a:endParaRPr lang="hu-H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2376264" y="2916463"/>
            <a:ext cx="1981685" cy="427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hu-H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53 károsítóra</a:t>
            </a:r>
          </a:p>
        </p:txBody>
      </p:sp>
      <p:sp>
        <p:nvSpPr>
          <p:cNvPr id="71" name="Szövegdoboz 70"/>
          <p:cNvSpPr txBox="1"/>
          <p:nvPr/>
        </p:nvSpPr>
        <p:spPr>
          <a:xfrm rot="1607408">
            <a:off x="549908" y="683711"/>
            <a:ext cx="2854501" cy="868851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hu-HU" sz="1600" b="1" dirty="0" smtClean="0"/>
              <a:t>Részt vesz a felderítésben</a:t>
            </a:r>
            <a:r>
              <a:rPr lang="hu-HU" sz="1400" dirty="0" smtClean="0"/>
              <a:t>:</a:t>
            </a:r>
          </a:p>
          <a:p>
            <a:r>
              <a:rPr lang="hu-HU" sz="1400" dirty="0" smtClean="0"/>
              <a:t>- Erdészeti Igazgatóság</a:t>
            </a:r>
          </a:p>
          <a:p>
            <a:r>
              <a:rPr lang="hu-HU" sz="1400" dirty="0" smtClean="0"/>
              <a:t>- </a:t>
            </a:r>
            <a:r>
              <a:rPr lang="hu-HU" sz="1400" dirty="0" err="1" smtClean="0"/>
              <a:t>Növ.véd</a:t>
            </a:r>
            <a:r>
              <a:rPr lang="hu-HU" sz="1400" dirty="0" smtClean="0"/>
              <a:t>. és </a:t>
            </a:r>
            <a:r>
              <a:rPr lang="hu-HU" sz="1400" dirty="0" err="1"/>
              <a:t>N</a:t>
            </a:r>
            <a:r>
              <a:rPr lang="hu-HU" sz="1400" dirty="0" err="1" smtClean="0"/>
              <a:t>öv.orvosi</a:t>
            </a:r>
            <a:r>
              <a:rPr lang="hu-HU" sz="1400" dirty="0" smtClean="0"/>
              <a:t> Kamara</a:t>
            </a:r>
            <a:endParaRPr lang="hu-HU" sz="1400" dirty="0"/>
          </a:p>
        </p:txBody>
      </p:sp>
      <p:sp>
        <p:nvSpPr>
          <p:cNvPr id="72" name="Szövegdoboz 71"/>
          <p:cNvSpPr txBox="1"/>
          <p:nvPr/>
        </p:nvSpPr>
        <p:spPr>
          <a:xfrm rot="1244856">
            <a:off x="111525" y="1702726"/>
            <a:ext cx="2755805" cy="607677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>
            <a:defPPr>
              <a:defRPr lang="hu-HU"/>
            </a:defPPr>
            <a:lvl1pPr>
              <a:defRPr sz="1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dirty="0"/>
              <a:t>Adatot szolgáltat</a:t>
            </a:r>
            <a:r>
              <a:rPr lang="hu-HU" dirty="0" smtClean="0"/>
              <a:t>:</a:t>
            </a:r>
          </a:p>
          <a:p>
            <a:r>
              <a:rPr lang="hu-HU" sz="1400" b="0" dirty="0" smtClean="0"/>
              <a:t>tudományos </a:t>
            </a:r>
            <a:r>
              <a:rPr lang="hu-HU" sz="1400" b="0" dirty="0"/>
              <a:t>intézmények</a:t>
            </a:r>
          </a:p>
        </p:txBody>
      </p:sp>
      <p:sp>
        <p:nvSpPr>
          <p:cNvPr id="73" name="Szövegdoboz 72"/>
          <p:cNvSpPr txBox="1"/>
          <p:nvPr/>
        </p:nvSpPr>
        <p:spPr>
          <a:xfrm rot="9310111" flipV="1">
            <a:off x="5771558" y="647080"/>
            <a:ext cx="2854501" cy="1112214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1">
            <a:noAutofit/>
          </a:bodyPr>
          <a:lstStyle/>
          <a:p>
            <a:r>
              <a:rPr lang="hu-HU" sz="1600" b="1" dirty="0"/>
              <a:t>Növény-egészségügyi bizonyítvány, </a:t>
            </a:r>
            <a:endParaRPr lang="hu-HU" sz="1600" b="1" dirty="0" smtClean="0"/>
          </a:p>
          <a:p>
            <a:r>
              <a:rPr lang="hu-HU" sz="1600" b="1" dirty="0" smtClean="0"/>
              <a:t>utóellenőrzés</a:t>
            </a:r>
            <a:endParaRPr lang="hu-HU" sz="1600" b="1" dirty="0"/>
          </a:p>
          <a:p>
            <a:r>
              <a:rPr lang="hu-HU" sz="1600" b="1" dirty="0"/>
              <a:t>Kutatási behozatal</a:t>
            </a:r>
          </a:p>
        </p:txBody>
      </p:sp>
      <p:sp>
        <p:nvSpPr>
          <p:cNvPr id="74" name="Szövegdoboz 73"/>
          <p:cNvSpPr txBox="1"/>
          <p:nvPr/>
        </p:nvSpPr>
        <p:spPr>
          <a:xfrm rot="12789664" flipV="1">
            <a:off x="5903767" y="5120770"/>
            <a:ext cx="2854501" cy="1112214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 anchor="ctr" anchorCtr="1">
            <a:noAutofit/>
          </a:bodyPr>
          <a:lstStyle/>
          <a:p>
            <a:r>
              <a:rPr lang="hu-HU" sz="1600" b="1" dirty="0"/>
              <a:t>Növényútlevél</a:t>
            </a:r>
          </a:p>
          <a:p>
            <a:r>
              <a:rPr lang="hu-HU" sz="1600" b="1" dirty="0"/>
              <a:t>utóellenőrzés</a:t>
            </a:r>
          </a:p>
          <a:p>
            <a:r>
              <a:rPr lang="hu-HU" sz="1600" b="1" dirty="0"/>
              <a:t>Kutatási behozatal</a:t>
            </a:r>
          </a:p>
        </p:txBody>
      </p:sp>
    </p:spTree>
    <p:extLst>
      <p:ext uri="{BB962C8B-B14F-4D97-AF65-F5344CB8AC3E}">
        <p14:creationId xmlns:p14="http://schemas.microsoft.com/office/powerpoint/2010/main" xmlns="" val="2891025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8" grpId="0"/>
      <p:bldP spid="71" grpId="0" animBg="1"/>
      <p:bldP spid="72" grpId="0" animBg="1"/>
      <p:bldP spid="73" grpId="0" animBg="1"/>
      <p:bldP spid="7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6997283" cy="836712"/>
          </a:xfrm>
        </p:spPr>
        <p:txBody>
          <a:bodyPr/>
          <a:lstStyle/>
          <a:p>
            <a:r>
              <a:rPr lang="hu-HU" dirty="0" smtClean="0"/>
              <a:t>A kórokozók ökológiája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70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395536" y="1412776"/>
            <a:ext cx="3995936" cy="648072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Clavibacter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4968552" y="1412776"/>
            <a:ext cx="3995936" cy="576064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artalom helye 2"/>
          <p:cNvSpPr>
            <a:spLocks noGrp="1"/>
          </p:cNvSpPr>
          <p:nvPr>
            <p:ph idx="1"/>
          </p:nvPr>
        </p:nvSpPr>
        <p:spPr>
          <a:xfrm>
            <a:off x="395536" y="2132856"/>
            <a:ext cx="4176464" cy="864096"/>
          </a:xfrm>
        </p:spPr>
        <p:txBody>
          <a:bodyPr/>
          <a:lstStyle/>
          <a:p>
            <a:pPr lvl="0">
              <a:spcBef>
                <a:spcPts val="1800"/>
              </a:spcBef>
            </a:pPr>
            <a:r>
              <a:rPr lang="hu-HU" sz="2000" b="0" dirty="0" smtClean="0"/>
              <a:t> inkább a hűvösebb éghajlatú országokban fordul elő</a:t>
            </a:r>
          </a:p>
          <a:p>
            <a:endParaRPr lang="hu-HU" dirty="0"/>
          </a:p>
        </p:txBody>
      </p:sp>
      <p:sp>
        <p:nvSpPr>
          <p:cNvPr id="12" name="Tartalom helye 2"/>
          <p:cNvSpPr txBox="1">
            <a:spLocks/>
          </p:cNvSpPr>
          <p:nvPr/>
        </p:nvSpPr>
        <p:spPr bwMode="auto">
          <a:xfrm>
            <a:off x="4607496" y="2060848"/>
            <a:ext cx="4536504" cy="3672408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lvl="0" indent="-173038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elsősorban a meleg égövi országokban fellépő betegség, a 3. rassza a mérsékelt égövben fordul elő, öntözéses körülmények tovább kedveznek a terjedésnek) </a:t>
            </a:r>
          </a:p>
          <a:p>
            <a:pPr marL="355600" indent="-173038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+mn-lt"/>
              </a:rPr>
              <a:t>felszíni vizekben való jelenléte május végétől október végéig jellemző, amikor a víz hőmérséklete meghaladta a + 15 </a:t>
            </a:r>
            <a:r>
              <a:rPr lang="hu-HU" sz="2000" dirty="0" err="1" smtClean="0">
                <a:latin typeface="+mn-lt"/>
              </a:rPr>
              <a:t>°C-ot</a:t>
            </a:r>
            <a:endParaRPr lang="hu-HU" sz="2000" dirty="0" smtClean="0">
              <a:latin typeface="+mn-lt"/>
            </a:endParaRPr>
          </a:p>
          <a:p>
            <a:pPr marL="355600" lvl="0" indent="-173038">
              <a:spcBef>
                <a:spcPts val="1800"/>
              </a:spcBef>
              <a:buFont typeface="Arial" pitchFamily="34" charset="0"/>
              <a:buChar char="•"/>
            </a:pPr>
            <a:endParaRPr lang="hu-HU" sz="2000" dirty="0" smtClean="0">
              <a:latin typeface="+mn-lt"/>
            </a:endParaRPr>
          </a:p>
          <a:p>
            <a:pPr marL="355600" lvl="0" indent="-173038">
              <a:spcBef>
                <a:spcPts val="1800"/>
              </a:spcBef>
              <a:buFont typeface="Arial" pitchFamily="34" charset="0"/>
              <a:buChar char="•"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89" y="0"/>
            <a:ext cx="6997283" cy="836712"/>
          </a:xfrm>
        </p:spPr>
        <p:txBody>
          <a:bodyPr/>
          <a:lstStyle/>
          <a:p>
            <a:r>
              <a:rPr lang="hu-HU" dirty="0" smtClean="0"/>
              <a:t>A kórokozók terjedése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628800"/>
            <a:ext cx="8219256" cy="1080120"/>
          </a:xfrm>
        </p:spPr>
        <p:txBody>
          <a:bodyPr/>
          <a:lstStyle/>
          <a:p>
            <a:pPr lvl="0">
              <a:spcBef>
                <a:spcPts val="1800"/>
              </a:spcBef>
            </a:pPr>
            <a:r>
              <a:rPr lang="hu-HU" sz="2000" b="0" dirty="0" smtClean="0"/>
              <a:t>Táblán belül és azok között a művelő és betakarító gépek útján terjed, fertőzőképességét hosszú hónapokon keresztül megőrzi</a:t>
            </a:r>
          </a:p>
          <a:p>
            <a:pPr lvl="0">
              <a:spcBef>
                <a:spcPts val="600"/>
              </a:spcBef>
            </a:pPr>
            <a:r>
              <a:rPr lang="hu-HU" sz="2000" b="0" dirty="0" smtClean="0"/>
              <a:t>Nagy távolságra: fertőzött gumóval terjed</a:t>
            </a:r>
          </a:p>
          <a:p>
            <a:pPr lvl="0">
              <a:spcBef>
                <a:spcPts val="1800"/>
              </a:spcBef>
            </a:pPr>
            <a:endParaRPr lang="hu-HU" sz="2000" b="0" dirty="0" smtClean="0"/>
          </a:p>
          <a:p>
            <a:pPr lvl="0">
              <a:spcBef>
                <a:spcPts val="1800"/>
              </a:spcBef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71</a:t>
            </a:fld>
            <a:endParaRPr lang="hu-HU"/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611560" y="2924944"/>
            <a:ext cx="3826768" cy="792088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160338">
              <a:spcBef>
                <a:spcPts val="1800"/>
              </a:spcBef>
              <a:buFont typeface="Arial" charset="0"/>
              <a:buChar char="•"/>
            </a:pPr>
            <a:r>
              <a:rPr lang="hu-HU" sz="2000" dirty="0" smtClean="0">
                <a:latin typeface="+mn-lt"/>
              </a:rPr>
              <a:t>a talajban és felszíni vizekben nem marad fenn</a:t>
            </a:r>
            <a:endParaRPr kumimoji="0" lang="hu-H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 bwMode="auto">
          <a:xfrm>
            <a:off x="4644008" y="2852936"/>
            <a:ext cx="4499992" cy="374441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160338">
              <a:spcBef>
                <a:spcPts val="1800"/>
              </a:spcBef>
              <a:buFont typeface="Arial" charset="0"/>
              <a:buChar char="•"/>
            </a:pPr>
            <a:r>
              <a:rPr lang="hu-HU" sz="2000" dirty="0" smtClean="0">
                <a:latin typeface="+mn-lt"/>
              </a:rPr>
              <a:t>a felszíni eredetű öntözővízzel bizonyítottan terjed (a 3. rassz)</a:t>
            </a:r>
          </a:p>
          <a:p>
            <a:pPr marL="342900" indent="-160338">
              <a:spcBef>
                <a:spcPts val="1800"/>
              </a:spcBef>
              <a:buFont typeface="Arial" charset="0"/>
              <a:buChar char="•"/>
            </a:pPr>
            <a:r>
              <a:rPr lang="hu-HU" sz="2000" dirty="0" smtClean="0">
                <a:latin typeface="+mn-lt"/>
              </a:rPr>
              <a:t>a felszíni vizek partján élő </a:t>
            </a:r>
            <a:r>
              <a:rPr lang="hu-HU" sz="2000" i="1" dirty="0" err="1" smtClean="0">
                <a:latin typeface="+mn-lt"/>
              </a:rPr>
              <a:t>Solanum</a:t>
            </a:r>
            <a:r>
              <a:rPr lang="hu-HU" sz="2000" i="1" dirty="0" smtClean="0">
                <a:latin typeface="+mn-lt"/>
              </a:rPr>
              <a:t> </a:t>
            </a:r>
            <a:r>
              <a:rPr lang="hu-HU" sz="2000" i="1" dirty="0" err="1" smtClean="0">
                <a:latin typeface="+mn-lt"/>
              </a:rPr>
              <a:t>dulcamara</a:t>
            </a:r>
            <a:r>
              <a:rPr lang="hu-HU" sz="2000" dirty="0" smtClean="0">
                <a:latin typeface="+mn-lt"/>
              </a:rPr>
              <a:t> (csucsor) növényeken marad fenn  </a:t>
            </a:r>
          </a:p>
          <a:p>
            <a:pPr marL="342900" lvl="0" indent="-160338">
              <a:spcBef>
                <a:spcPts val="1800"/>
              </a:spcBef>
              <a:buFont typeface="Arial" charset="0"/>
              <a:buChar char="•"/>
            </a:pPr>
            <a:r>
              <a:rPr lang="hu-HU" sz="2000" dirty="0" smtClean="0">
                <a:latin typeface="+mn-lt"/>
              </a:rPr>
              <a:t>talajba került növénymaradványokon is fennmarad</a:t>
            </a:r>
            <a:endParaRPr kumimoji="0" lang="hu-H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160338">
              <a:spcBef>
                <a:spcPts val="1800"/>
              </a:spcBef>
              <a:buFont typeface="Arial" charset="0"/>
              <a:buChar char="•"/>
            </a:pPr>
            <a:r>
              <a:rPr lang="hu-HU" sz="2000" dirty="0" smtClean="0">
                <a:latin typeface="+mn-lt"/>
              </a:rPr>
              <a:t>egyéb gazdanövényei: paradicsom, paprika, tojásgyümölcs, muskátli, csucsor</a:t>
            </a: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539552" y="908720"/>
            <a:ext cx="3995936" cy="648072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Clavibacter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4788024" y="980728"/>
            <a:ext cx="3995936" cy="576064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755576" y="5661248"/>
            <a:ext cx="3384376" cy="792088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hu-HU" sz="2000" dirty="0" smtClean="0">
                <a:latin typeface="+mn-lt"/>
                <a:cs typeface="+mn-cs"/>
              </a:rPr>
              <a:t>e</a:t>
            </a:r>
            <a:r>
              <a:rPr kumimoji="0" lang="hu-HU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gyetlen</a:t>
            </a:r>
            <a:r>
              <a:rPr kumimoji="0" lang="hu-H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jelentős </a:t>
            </a:r>
            <a:r>
              <a:rPr kumimoji="0" lang="hu-H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gazdanövénye: burgonya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3356992"/>
            <a:ext cx="8219256" cy="266429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hu-HU" b="0" dirty="0" smtClean="0"/>
              <a:t>a </a:t>
            </a:r>
            <a:r>
              <a:rPr lang="hu-HU" b="0" u="sng" dirty="0" smtClean="0"/>
              <a:t>fertőzött</a:t>
            </a:r>
            <a:r>
              <a:rPr lang="hu-HU" b="0" dirty="0" smtClean="0"/>
              <a:t> mintát adó táblára, tételekre </a:t>
            </a:r>
          </a:p>
          <a:p>
            <a:pPr>
              <a:spcBef>
                <a:spcPts val="1800"/>
              </a:spcBef>
            </a:pPr>
            <a:r>
              <a:rPr lang="hu-HU" b="0" dirty="0" smtClean="0"/>
              <a:t>a termőhely </a:t>
            </a:r>
            <a:r>
              <a:rPr lang="hu-HU" b="0" u="sng" dirty="0" smtClean="0"/>
              <a:t>többi táblájára</a:t>
            </a:r>
            <a:r>
              <a:rPr lang="hu-HU" b="0" dirty="0" smtClean="0"/>
              <a:t>, burgonya tételére</a:t>
            </a:r>
          </a:p>
          <a:p>
            <a:pPr>
              <a:spcBef>
                <a:spcPts val="1800"/>
              </a:spcBef>
            </a:pPr>
            <a:r>
              <a:rPr lang="hu-HU" b="0" dirty="0" smtClean="0"/>
              <a:t>a fertőzéssel bármely </a:t>
            </a:r>
            <a:r>
              <a:rPr lang="hu-HU" b="0" u="sng" dirty="0" smtClean="0"/>
              <a:t>származási vagy termelési kapcsolatba </a:t>
            </a:r>
            <a:r>
              <a:rPr lang="hu-HU" b="0" dirty="0" smtClean="0"/>
              <a:t>kerülhetett táblákra, burgonya tételekre</a:t>
            </a:r>
          </a:p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72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 bwMode="auto">
          <a:xfrm>
            <a:off x="0" y="0"/>
            <a:ext cx="6997283" cy="836712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Intézkedés  fertőzés esetén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55776" y="191683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hu-HU" sz="2400" dirty="0" smtClean="0">
                <a:latin typeface="+mn-lt"/>
              </a:rPr>
              <a:t>nem csak a fertőzött tételre/területre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hu-HU" sz="2400" dirty="0" smtClean="0">
                <a:latin typeface="+mn-lt"/>
              </a:rPr>
              <a:t>a cél a </a:t>
            </a:r>
            <a:r>
              <a:rPr lang="hu-HU" sz="2400" b="1" dirty="0" smtClean="0">
                <a:latin typeface="+mn-lt"/>
              </a:rPr>
              <a:t>felszámolás</a:t>
            </a:r>
            <a:r>
              <a:rPr lang="hu-HU" sz="2400" dirty="0" smtClean="0">
                <a:latin typeface="+mn-lt"/>
              </a:rPr>
              <a:t>  (</a:t>
            </a:r>
            <a:r>
              <a:rPr lang="hu-HU" sz="2400" i="1" dirty="0" smtClean="0">
                <a:latin typeface="+mn-lt"/>
              </a:rPr>
              <a:t>ahol lehet</a:t>
            </a:r>
            <a:r>
              <a:rPr lang="hu-HU" sz="2400" dirty="0" smtClean="0">
                <a:latin typeface="+mn-lt"/>
              </a:rPr>
              <a:t>),  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hu-HU" sz="2400" dirty="0" smtClean="0">
                <a:latin typeface="+mn-lt"/>
              </a:rPr>
              <a:t>hasonlóak mindkét károsítóra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251520" y="980728"/>
            <a:ext cx="3995936" cy="576064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Clavibacter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4644008" y="980728"/>
            <a:ext cx="3995936" cy="576064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283" h="993980">
                <a:moveTo>
                  <a:pt x="0" y="0"/>
                </a:moveTo>
                <a:lnTo>
                  <a:pt x="6997283" y="0"/>
                </a:lnTo>
                <a:cubicBezTo>
                  <a:pt x="6842398" y="431270"/>
                  <a:pt x="6798501" y="587557"/>
                  <a:pt x="6917771" y="993980"/>
                </a:cubicBez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Ralstonia</a:t>
            </a:r>
            <a:endParaRPr kumimoji="0" lang="hu-H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5536" y="227687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+mn-lt"/>
              </a:rPr>
              <a:t>Intézkedések</a:t>
            </a:r>
            <a:endParaRPr lang="hu-HU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Növények/gumók ártalmatlanítása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73</a:t>
            </a:fld>
            <a:endParaRPr lang="hu-HU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71438" y="1480204"/>
          <a:ext cx="8929718" cy="434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372"/>
                <a:gridCol w="4786346"/>
              </a:tblGrid>
              <a:tr h="96441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>
                          <a:solidFill>
                            <a:srgbClr val="FFFFCC"/>
                          </a:solidFill>
                        </a:rPr>
                        <a:t>Fertőzött tételek </a:t>
                      </a:r>
                      <a:endParaRPr lang="hu-HU" sz="2400" dirty="0">
                        <a:solidFill>
                          <a:srgbClr val="FF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solidFill>
                            <a:srgbClr val="FFFFCC"/>
                          </a:solidFill>
                        </a:rPr>
                        <a:t>Feltételezetten fertőzött tételek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 smtClean="0">
                          <a:solidFill>
                            <a:srgbClr val="FFFFCC"/>
                          </a:solidFill>
                        </a:rPr>
                        <a:t>(a termőhely egyéb tábláiról és a termőhelyen kívülről)</a:t>
                      </a:r>
                      <a:endParaRPr lang="hu-HU" sz="1800" dirty="0"/>
                    </a:p>
                  </a:txBody>
                  <a:tcPr/>
                </a:tc>
              </a:tr>
              <a:tr h="334183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hu-HU" sz="18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elégetés, elhelyezés hulladék</a:t>
                      </a:r>
                      <a:r>
                        <a:rPr lang="hu-H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lerakóban</a:t>
                      </a:r>
                      <a:endParaRPr lang="hu-HU" sz="18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lang="hu-HU" sz="18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lang="hu-HU" sz="18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hu-HU" sz="18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ipari feldolgozás </a:t>
                      </a:r>
                      <a:r>
                        <a:rPr lang="hu-HU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hulladék-ártalmatlanítóval rendelkező üzemben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hu-HU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egyéb (komposztálás, közvetlen etetés, biomassza)</a:t>
                      </a:r>
                      <a:r>
                        <a:rPr lang="hu-HU" dirty="0" smtClean="0"/>
                        <a:t> </a:t>
                      </a:r>
                      <a:endParaRPr lang="hu-HU" sz="1800" b="0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AutoNum type="alphaLcParenR"/>
                      </a:pPr>
                      <a:r>
                        <a:rPr lang="hu-HU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emberi,</a:t>
                      </a:r>
                      <a:r>
                        <a:rPr lang="hu-H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állati f</a:t>
                      </a:r>
                      <a:r>
                        <a:rPr lang="hu-HU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ogyasztásra </a:t>
                      </a:r>
                      <a:r>
                        <a:rPr lang="hu-HU" sz="18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hőkezelés</a:t>
                      </a:r>
                      <a:r>
                        <a:rPr lang="hu-HU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után</a:t>
                      </a:r>
                    </a:p>
                    <a:p>
                      <a:pPr marL="342900" indent="-342900">
                        <a:buNone/>
                      </a:pP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hu-HU" b="1" dirty="0" err="1" smtClean="0"/>
                        <a:t>áruburgonyakénti</a:t>
                      </a:r>
                      <a:r>
                        <a:rPr lang="hu-HU" dirty="0" smtClean="0"/>
                        <a:t> felhasználás, </a:t>
                      </a:r>
                      <a:r>
                        <a:rPr lang="hu-HU" i="1" dirty="0" smtClean="0"/>
                        <a:t>hulladékártalmatlanítóval</a:t>
                      </a:r>
                      <a:r>
                        <a:rPr lang="hu-HU" dirty="0" smtClean="0"/>
                        <a:t> rendelkező üzemben étkezésre (</a:t>
                      </a:r>
                      <a:r>
                        <a:rPr lang="hu-HU" dirty="0" err="1" smtClean="0"/>
                        <a:t>max</a:t>
                      </a:r>
                      <a:r>
                        <a:rPr lang="hu-HU" dirty="0" smtClean="0"/>
                        <a:t>. 30 kg-os zsákokba) v. takarmányozásra;                                              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hu-HU" b="1" dirty="0" smtClean="0"/>
                        <a:t>ipari feldolgozás </a:t>
                      </a:r>
                      <a:r>
                        <a:rPr lang="hu-HU" dirty="0" smtClean="0"/>
                        <a:t>hulladékártalmatlanítóval rendelkező helyen; 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hu-HU" dirty="0" smtClean="0"/>
                        <a:t>egyéb engedélyezett (helyszíni </a:t>
                      </a:r>
                      <a:r>
                        <a:rPr lang="hu-HU" b="1" dirty="0" smtClean="0"/>
                        <a:t>komposztálás/silózás, biogáz</a:t>
                      </a:r>
                      <a:r>
                        <a:rPr lang="hu-HU" dirty="0" smtClean="0"/>
                        <a:t>, vissza a földre-téli fagy  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hu-HU" dirty="0" smtClean="0"/>
                        <a:t>   </a:t>
                      </a:r>
                      <a:r>
                        <a:rPr lang="hu-HU" sz="800" dirty="0" smtClean="0"/>
                        <a:t>            </a:t>
                      </a:r>
                      <a:r>
                        <a:rPr lang="hu-HU" dirty="0" smtClean="0"/>
                        <a:t>                                                                           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fertőzési esetek tanulsága -</a:t>
            </a:r>
            <a:br>
              <a:rPr lang="hu-HU" dirty="0" smtClean="0"/>
            </a:br>
            <a:r>
              <a:rPr lang="hu-HU" dirty="0" smtClean="0"/>
              <a:t>követelmény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219256" cy="4464496"/>
          </a:xfrm>
        </p:spPr>
        <p:txBody>
          <a:bodyPr/>
          <a:lstStyle/>
          <a:p>
            <a:r>
              <a:rPr lang="hu-HU" dirty="0" smtClean="0"/>
              <a:t>Saját célú vetőburgonya előállítás esetén nyilvántartásba kell venni a termelőt a 7/2001 (I. 17.) FVM rendelet 33.§ (2) a) pontja szerint: </a:t>
            </a:r>
          </a:p>
          <a:p>
            <a:pPr lvl="1"/>
            <a:r>
              <a:rPr lang="hu-HU" dirty="0" smtClean="0"/>
              <a:t>vetőburgonya előállításra </a:t>
            </a:r>
            <a:r>
              <a:rPr lang="hu-HU" smtClean="0"/>
              <a:t>vonatkozó vizsgálatok </a:t>
            </a:r>
            <a:r>
              <a:rPr lang="hu-HU" dirty="0" smtClean="0"/>
              <a:t>elvégzése, mintavétel laboratóriumi vizsgálatra</a:t>
            </a:r>
          </a:p>
          <a:p>
            <a:pPr lvl="1"/>
            <a:r>
              <a:rPr lang="hu-HU" dirty="0" smtClean="0"/>
              <a:t>fémzárolás nem szükséges</a:t>
            </a:r>
          </a:p>
          <a:p>
            <a:r>
              <a:rPr lang="hu-HU" dirty="0" smtClean="0"/>
              <a:t>Felhívni a megyei burgonyatermelők figyelmét erre a követelményre</a:t>
            </a:r>
          </a:p>
          <a:p>
            <a:pPr>
              <a:buNone/>
            </a:pPr>
            <a:endParaRPr lang="hu-HU" i="1" dirty="0" smtClean="0"/>
          </a:p>
          <a:p>
            <a:pPr lvl="1"/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74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6997283" cy="1268760"/>
          </a:xfrm>
        </p:spPr>
        <p:txBody>
          <a:bodyPr/>
          <a:lstStyle/>
          <a:p>
            <a:r>
              <a:rPr lang="hu-HU" dirty="0" smtClean="0"/>
              <a:t>A legújabb burgonyakárosító: </a:t>
            </a:r>
            <a:r>
              <a:rPr lang="en-GB" altLang="en-US" i="1" dirty="0" err="1" smtClean="0">
                <a:cs typeface="Arial" charset="0"/>
              </a:rPr>
              <a:t>Candidatus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Liberibacter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solanacearum</a:t>
            </a:r>
            <a:r>
              <a:rPr lang="hu-HU" altLang="en-US" dirty="0" smtClean="0">
                <a:cs typeface="Arial" charset="0"/>
              </a:rPr>
              <a:t> a láthatáron</a:t>
            </a:r>
            <a:br>
              <a:rPr lang="hu-HU" altLang="en-US" dirty="0" smtClean="0">
                <a:cs typeface="Arial" charset="0"/>
              </a:rPr>
            </a:br>
            <a:r>
              <a:rPr lang="hu-HU" altLang="en-US" dirty="0" smtClean="0">
                <a:cs typeface="Arial" charset="0"/>
              </a:rPr>
              <a:t>„zebracsíkosság”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75</a:t>
            </a:fld>
            <a:endParaRPr lang="hu-HU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98" y="1484784"/>
            <a:ext cx="594745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7524328" y="2780928"/>
            <a:ext cx="161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Sütéskor egyenetlen elszíneződés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6997283" cy="1268760"/>
          </a:xfrm>
        </p:spPr>
        <p:txBody>
          <a:bodyPr/>
          <a:lstStyle/>
          <a:p>
            <a:r>
              <a:rPr lang="hu-HU" dirty="0" smtClean="0"/>
              <a:t>A legújabb burgonyakárosító: </a:t>
            </a:r>
            <a:r>
              <a:rPr lang="en-GB" altLang="en-US" i="1" dirty="0" err="1" smtClean="0">
                <a:cs typeface="Arial" charset="0"/>
              </a:rPr>
              <a:t>Candidatus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Liberibacter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solanacearum</a:t>
            </a:r>
            <a:r>
              <a:rPr lang="hu-HU" altLang="en-US" dirty="0" smtClean="0">
                <a:cs typeface="Arial" charset="0"/>
              </a:rPr>
              <a:t/>
            </a:r>
            <a:br>
              <a:rPr lang="hu-HU" altLang="en-US" dirty="0" smtClean="0">
                <a:cs typeface="Arial" charset="0"/>
              </a:rPr>
            </a:br>
            <a:r>
              <a:rPr lang="hu-HU" altLang="en-US" dirty="0" smtClean="0">
                <a:cs typeface="Arial" charset="0"/>
              </a:rPr>
              <a:t>„zebracsíkosság”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76</a:t>
            </a:fld>
            <a:endParaRPr lang="hu-H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685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7236296" y="2780928"/>
            <a:ext cx="190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Edénynyaláb barnulás, nekrózis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legújabb burgonyakárosító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8219256" cy="720080"/>
          </a:xfrm>
        </p:spPr>
        <p:txBody>
          <a:bodyPr/>
          <a:lstStyle/>
          <a:p>
            <a:pPr algn="ctr">
              <a:spcBef>
                <a:spcPct val="0"/>
              </a:spcBef>
              <a:buNone/>
              <a:defRPr/>
            </a:pPr>
            <a:r>
              <a:rPr lang="en-GB" altLang="en-US" i="1" dirty="0" err="1" smtClean="0">
                <a:cs typeface="Arial" charset="0"/>
              </a:rPr>
              <a:t>Candidatus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Liberibacter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solanacearum</a:t>
            </a:r>
            <a:endParaRPr lang="hu-HU" altLang="en-US" dirty="0" smtClean="0">
              <a:cs typeface="Arial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77</a:t>
            </a:fld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5821230" cy="43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948264" y="20608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altLang="en-US" dirty="0" err="1" smtClean="0">
                <a:cs typeface="Arial" charset="0"/>
              </a:rPr>
              <a:t>fitoplazma-szerű</a:t>
            </a:r>
            <a:r>
              <a:rPr lang="hu-HU" altLang="en-US" dirty="0" smtClean="0">
                <a:cs typeface="Arial" charset="0"/>
              </a:rPr>
              <a:t> tünetek </a:t>
            </a:r>
            <a:endParaRPr lang="en-GB" altLang="en-US" dirty="0" smtClean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legújabb burgonyakárosító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24744"/>
            <a:ext cx="8219256" cy="504056"/>
          </a:xfr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GB" altLang="en-US" i="1" dirty="0" err="1" smtClean="0">
                <a:cs typeface="Arial" charset="0"/>
              </a:rPr>
              <a:t>Candidatus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Liberibacter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solanacearum</a:t>
            </a:r>
            <a:endParaRPr lang="en-GB" altLang="en-US" dirty="0" smtClean="0">
              <a:cs typeface="Arial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78</a:t>
            </a:fld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66560"/>
            <a:ext cx="5295007" cy="40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876256" y="31409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+mn-lt"/>
              </a:rPr>
              <a:t>léggumó képződés, </a:t>
            </a:r>
          </a:p>
          <a:p>
            <a:r>
              <a:rPr lang="hu-HU" dirty="0" smtClean="0">
                <a:latin typeface="+mn-lt"/>
              </a:rPr>
              <a:t>korai csírázás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legújabb burgonyakárosító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19256" cy="504056"/>
          </a:xfr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GB" altLang="en-US" i="1" dirty="0" err="1" smtClean="0">
                <a:cs typeface="Arial" charset="0"/>
              </a:rPr>
              <a:t>Candidatus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Liberibacter</a:t>
            </a:r>
            <a:r>
              <a:rPr lang="en-GB" altLang="en-US" dirty="0" smtClean="0">
                <a:cs typeface="Arial" charset="0"/>
              </a:rPr>
              <a:t> </a:t>
            </a:r>
            <a:r>
              <a:rPr lang="en-GB" altLang="en-US" dirty="0" err="1" smtClean="0">
                <a:cs typeface="Arial" charset="0"/>
              </a:rPr>
              <a:t>solanacearum</a:t>
            </a:r>
            <a:endParaRPr lang="en-GB" altLang="en-US" dirty="0" smtClean="0">
              <a:cs typeface="Arial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79</a:t>
            </a:fld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633277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948264" y="2348880"/>
            <a:ext cx="2016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Paradicsomon: </a:t>
            </a:r>
          </a:p>
          <a:p>
            <a:endParaRPr lang="hu-HU" dirty="0" smtClean="0"/>
          </a:p>
          <a:p>
            <a:r>
              <a:rPr lang="hu-HU" dirty="0" smtClean="0"/>
              <a:t>levélcsavarodás és levélsárgulás, törpülés +</a:t>
            </a:r>
          </a:p>
          <a:p>
            <a:r>
              <a:rPr lang="hu-HU" dirty="0" smtClean="0"/>
              <a:t>gyenge terméskötődés, alaktalan, rossz minőségű termések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2420888"/>
            <a:ext cx="7888390" cy="2494630"/>
          </a:xfrm>
        </p:spPr>
        <p:txBody>
          <a:bodyPr/>
          <a:lstStyle/>
          <a:p>
            <a:pPr algn="ctr">
              <a:buNone/>
            </a:pPr>
            <a:r>
              <a:rPr lang="hu-HU" sz="2800" dirty="0" smtClean="0">
                <a:latin typeface="Calibri" pitchFamily="34" charset="0"/>
                <a:cs typeface="Calibri" pitchFamily="34" charset="0"/>
              </a:rPr>
              <a:t>Magyarországon </a:t>
            </a:r>
          </a:p>
          <a:p>
            <a:pPr algn="ctr">
              <a:buNone/>
            </a:pPr>
            <a:r>
              <a:rPr lang="hu-HU" sz="2800" dirty="0" smtClean="0">
                <a:latin typeface="Calibri" pitchFamily="34" charset="0"/>
                <a:cs typeface="Calibri" pitchFamily="34" charset="0"/>
              </a:rPr>
              <a:t>legújabban megjelent</a:t>
            </a:r>
            <a:endParaRPr lang="hu-HU" sz="28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hu-HU" sz="2800" b="1" dirty="0" smtClean="0">
                <a:latin typeface="Calibri" pitchFamily="34" charset="0"/>
                <a:cs typeface="Calibri" pitchFamily="34" charset="0"/>
              </a:rPr>
              <a:t>nem-honos, karantén károsítók</a:t>
            </a:r>
          </a:p>
          <a:p>
            <a:pPr algn="ctr">
              <a:buNone/>
            </a:pPr>
            <a:endParaRPr lang="hu-HU" sz="28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hu-HU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zövegdoboz 25"/>
          <p:cNvSpPr txBox="1"/>
          <p:nvPr/>
        </p:nvSpPr>
        <p:spPr>
          <a:xfrm>
            <a:off x="4112831" y="1080120"/>
            <a:ext cx="3739002" cy="5517232"/>
          </a:xfrm>
          <a:prstGeom prst="rect">
            <a:avLst/>
          </a:prstGeom>
          <a:solidFill>
            <a:srgbClr val="FFFF9B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251520" y="1080120"/>
            <a:ext cx="3788200" cy="55172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6997283" cy="908720"/>
          </a:xfrm>
        </p:spPr>
        <p:txBody>
          <a:bodyPr/>
          <a:lstStyle/>
          <a:p>
            <a:r>
              <a:rPr lang="hu-HU" sz="2000" dirty="0" smtClean="0"/>
              <a:t>A legújabb burgonyakárosító: </a:t>
            </a:r>
            <a:br>
              <a:rPr lang="hu-HU" sz="2000" dirty="0" smtClean="0"/>
            </a:br>
            <a:r>
              <a:rPr lang="en-GB" altLang="en-US" sz="2000" i="1" dirty="0" err="1" smtClean="0">
                <a:cs typeface="Arial" charset="0"/>
              </a:rPr>
              <a:t>Candidatus</a:t>
            </a:r>
            <a:r>
              <a:rPr lang="en-GB" altLang="en-US" sz="2000" dirty="0" smtClean="0">
                <a:cs typeface="Arial" charset="0"/>
              </a:rPr>
              <a:t> </a:t>
            </a:r>
            <a:r>
              <a:rPr lang="en-GB" altLang="en-US" sz="2000" dirty="0" err="1" smtClean="0">
                <a:cs typeface="Arial" charset="0"/>
              </a:rPr>
              <a:t>Liberibacter</a:t>
            </a:r>
            <a:r>
              <a:rPr lang="en-GB" altLang="en-US" sz="2000" dirty="0" smtClean="0">
                <a:cs typeface="Arial" charset="0"/>
              </a:rPr>
              <a:t> </a:t>
            </a:r>
            <a:r>
              <a:rPr lang="en-GB" altLang="en-US" sz="2000" dirty="0" err="1" smtClean="0">
                <a:cs typeface="Arial" charset="0"/>
              </a:rPr>
              <a:t>solanacearum</a:t>
            </a:r>
            <a:r>
              <a:rPr lang="hu-HU" altLang="en-US" sz="2000" dirty="0">
                <a:cs typeface="Arial" charset="0"/>
              </a:rPr>
              <a:t> </a:t>
            </a:r>
            <a:r>
              <a:rPr lang="hu-HU" altLang="en-US" sz="2000" dirty="0" smtClean="0">
                <a:cs typeface="Arial" charset="0"/>
              </a:rPr>
              <a:t>burgonyán: „zebracsíkosság”</a:t>
            </a:r>
            <a:endParaRPr lang="hu-HU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1817D-CB17-43E6-BBFB-1E8CDA62AA51}" type="slidenum">
              <a:rPr lang="hu-HU" smtClean="0"/>
              <a:pPr>
                <a:defRPr/>
              </a:pPr>
              <a:t>80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27054" y="1603392"/>
            <a:ext cx="3474603" cy="1005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hu-HU" sz="2000" dirty="0" smtClean="0">
                <a:latin typeface="+mn-lt"/>
              </a:rPr>
              <a:t>A és B </a:t>
            </a:r>
            <a:r>
              <a:rPr lang="hu-HU" sz="2000" dirty="0" err="1" smtClean="0">
                <a:latin typeface="+mn-lt"/>
              </a:rPr>
              <a:t>haplotípus</a:t>
            </a:r>
            <a:r>
              <a:rPr lang="hu-HU" sz="2000" dirty="0" smtClean="0">
                <a:latin typeface="+mn-lt"/>
              </a:rPr>
              <a:t>: </a:t>
            </a:r>
            <a:r>
              <a:rPr lang="hu-HU" sz="2400" b="1" dirty="0" smtClean="0">
                <a:latin typeface="+mn-lt"/>
              </a:rPr>
              <a:t>burgonyaféléken </a:t>
            </a:r>
            <a:r>
              <a:rPr lang="hu-HU" sz="1600" b="1" dirty="0" smtClean="0">
                <a:latin typeface="+mn-lt"/>
              </a:rPr>
              <a:t>(burgonya</a:t>
            </a:r>
            <a:r>
              <a:rPr lang="hu-HU" sz="1600" dirty="0" smtClean="0">
                <a:latin typeface="+mn-lt"/>
              </a:rPr>
              <a:t>, </a:t>
            </a:r>
            <a:r>
              <a:rPr lang="hu-HU" sz="1400" dirty="0" smtClean="0">
                <a:latin typeface="+mn-lt"/>
              </a:rPr>
              <a:t>paradicsom, paprika, padlizsán, dohány)</a:t>
            </a:r>
            <a:endParaRPr lang="hu-HU" sz="1400" dirty="0">
              <a:latin typeface="+mn-lt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175447" y="1650772"/>
            <a:ext cx="3528392" cy="958360"/>
          </a:xfrm>
          <a:prstGeom prst="rect">
            <a:avLst/>
          </a:prstGeom>
          <a:solidFill>
            <a:srgbClr val="FFFFD9"/>
          </a:solidFill>
        </p:spPr>
        <p:txBody>
          <a:bodyPr wrap="square" rtlCol="0">
            <a:noAutofit/>
          </a:bodyPr>
          <a:lstStyle/>
          <a:p>
            <a:r>
              <a:rPr lang="hu-HU" sz="2000" dirty="0" smtClean="0">
                <a:latin typeface="+mn-lt"/>
              </a:rPr>
              <a:t>C és D </a:t>
            </a:r>
            <a:r>
              <a:rPr lang="hu-HU" sz="2000" dirty="0" err="1" smtClean="0">
                <a:latin typeface="+mn-lt"/>
              </a:rPr>
              <a:t>haplotípus</a:t>
            </a:r>
            <a:r>
              <a:rPr lang="hu-HU" sz="2000" dirty="0" smtClean="0">
                <a:latin typeface="+mn-lt"/>
              </a:rPr>
              <a:t>: ernyősvirágzatúakon </a:t>
            </a:r>
            <a:br>
              <a:rPr lang="hu-HU" sz="2000" dirty="0" smtClean="0">
                <a:latin typeface="+mn-lt"/>
              </a:rPr>
            </a:br>
            <a:r>
              <a:rPr lang="hu-HU" dirty="0" smtClean="0">
                <a:latin typeface="+mn-lt"/>
              </a:rPr>
              <a:t>(sárgarépa, zeller)</a:t>
            </a:r>
            <a:endParaRPr lang="hu-HU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9227" r="9227"/>
          <a:stretch>
            <a:fillRect/>
          </a:stretch>
        </p:blipFill>
        <p:spPr bwMode="auto">
          <a:xfrm>
            <a:off x="1075125" y="4464496"/>
            <a:ext cx="219222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427053" y="3096344"/>
            <a:ext cx="349885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i="1" dirty="0" err="1" smtClean="0">
                <a:latin typeface="+mn-lt"/>
              </a:rPr>
              <a:t>Bactericera</a:t>
            </a:r>
            <a:r>
              <a:rPr lang="hu-HU" sz="2000" i="1" dirty="0" smtClean="0">
                <a:latin typeface="+mn-lt"/>
              </a:rPr>
              <a:t> </a:t>
            </a:r>
            <a:r>
              <a:rPr lang="hu-HU" sz="2000" i="1" dirty="0" err="1" smtClean="0">
                <a:latin typeface="+mn-lt"/>
              </a:rPr>
              <a:t>cockerelli</a:t>
            </a:r>
            <a:r>
              <a:rPr lang="hu-HU" sz="2000" i="1" dirty="0" smtClean="0">
                <a:latin typeface="+mn-lt"/>
              </a:rPr>
              <a:t> csak</a:t>
            </a:r>
            <a:endParaRPr lang="hu-HU" sz="2000" i="1" dirty="0">
              <a:latin typeface="+mn-lt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175448" y="3119863"/>
            <a:ext cx="3528391" cy="338554"/>
          </a:xfrm>
          <a:prstGeom prst="rect">
            <a:avLst/>
          </a:prstGeom>
          <a:solidFill>
            <a:srgbClr val="FFFFD9"/>
          </a:solidFill>
        </p:spPr>
        <p:txBody>
          <a:bodyPr wrap="square" rtlCol="0">
            <a:spAutoFit/>
          </a:bodyPr>
          <a:lstStyle/>
          <a:p>
            <a:r>
              <a:rPr lang="hu-HU" sz="1600" i="1" dirty="0" err="1" smtClean="0">
                <a:latin typeface="+mn-lt"/>
              </a:rPr>
              <a:t>Trioza</a:t>
            </a:r>
            <a:r>
              <a:rPr lang="hu-HU" sz="1600" i="1" dirty="0" smtClean="0">
                <a:latin typeface="+mn-lt"/>
              </a:rPr>
              <a:t> fajok, más </a:t>
            </a:r>
            <a:r>
              <a:rPr lang="hu-HU" sz="1600" i="1" dirty="0" err="1" smtClean="0">
                <a:latin typeface="+mn-lt"/>
              </a:rPr>
              <a:t>Bactericera</a:t>
            </a:r>
            <a:r>
              <a:rPr lang="hu-HU" sz="1600" i="1" dirty="0" smtClean="0">
                <a:latin typeface="+mn-lt"/>
              </a:rPr>
              <a:t> </a:t>
            </a:r>
            <a:r>
              <a:rPr lang="hu-HU" sz="1600" dirty="0" smtClean="0">
                <a:latin typeface="+mn-lt"/>
              </a:rPr>
              <a:t>fajok </a:t>
            </a:r>
            <a:endParaRPr lang="hu-HU" sz="1600" dirty="0">
              <a:latin typeface="+mn-lt"/>
            </a:endParaRPr>
          </a:p>
        </p:txBody>
      </p:sp>
      <p:pic>
        <p:nvPicPr>
          <p:cNvPr id="8194" name="Picture 2" descr="https://gd.eppo.int/media/data/taxon/L/LIBEPS/pics/1024x0/1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365" y="4673990"/>
            <a:ext cx="2452742" cy="1839557"/>
          </a:xfrm>
          <a:prstGeom prst="rect">
            <a:avLst/>
          </a:prstGeom>
          <a:noFill/>
        </p:spPr>
      </p:pic>
      <p:sp>
        <p:nvSpPr>
          <p:cNvPr id="48" name="Szövegdoboz 47"/>
          <p:cNvSpPr txBox="1"/>
          <p:nvPr/>
        </p:nvSpPr>
        <p:spPr>
          <a:xfrm>
            <a:off x="429480" y="4032448"/>
            <a:ext cx="34722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Nem ismert! </a:t>
            </a:r>
            <a:endParaRPr lang="hu-HU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4175448" y="4023156"/>
            <a:ext cx="3528391" cy="369332"/>
          </a:xfrm>
          <a:prstGeom prst="rect">
            <a:avLst/>
          </a:prstGeom>
          <a:solidFill>
            <a:srgbClr val="FFFFD9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FI, FR, NO, ES, SE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27054" y="1203282"/>
            <a:ext cx="7276785" cy="44267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+mn-lt"/>
              </a:rPr>
              <a:t>Kórokozó</a:t>
            </a:r>
            <a:r>
              <a:rPr lang="hu-HU" sz="20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hu-HU" sz="2000" dirty="0" err="1" smtClean="0">
                <a:solidFill>
                  <a:schemeClr val="bg1"/>
                </a:solidFill>
              </a:rPr>
              <a:t>CLs</a:t>
            </a:r>
            <a:r>
              <a:rPr lang="hu-HU" sz="2000" dirty="0" smtClean="0">
                <a:solidFill>
                  <a:schemeClr val="bg1"/>
                </a:solidFill>
                <a:latin typeface="+mn-lt"/>
              </a:rPr>
              <a:t> </a:t>
            </a:r>
            <a:endParaRPr lang="hu-H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02432" y="2669464"/>
            <a:ext cx="7301407" cy="44267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+mn-lt"/>
              </a:rPr>
              <a:t>Terjesztő (vektor): levélbolhák: </a:t>
            </a:r>
            <a:r>
              <a:rPr lang="hu-HU" sz="2000" b="1" dirty="0" err="1">
                <a:solidFill>
                  <a:schemeClr val="bg1"/>
                </a:solidFill>
                <a:latin typeface="+mn-lt"/>
              </a:rPr>
              <a:t>Psylloidea</a:t>
            </a:r>
            <a:r>
              <a:rPr lang="hu-HU" sz="20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427053" y="3586609"/>
            <a:ext cx="7276786" cy="44267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+mn-lt"/>
              </a:rPr>
              <a:t>Jelenlét Európában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2924944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Egyéb nem listás, figyelemfelkeltő károsítók</a:t>
            </a:r>
            <a:endParaRPr lang="hu-H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„vadgesztenye baktériumos fekélye” </a:t>
            </a:r>
            <a:r>
              <a:rPr lang="hu-HU" alt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– </a:t>
            </a:r>
            <a:r>
              <a:rPr lang="hu-HU" alt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Pseudomonas</a:t>
            </a:r>
            <a:r>
              <a:rPr lang="hu-HU" alt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hu-HU" alt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syringae</a:t>
            </a:r>
            <a:r>
              <a:rPr lang="hu-HU" alt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hu-HU" alt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pv</a:t>
            </a:r>
            <a:r>
              <a:rPr lang="hu-HU" alt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 </a:t>
            </a:r>
            <a:r>
              <a:rPr lang="hu-HU" alt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aesculi</a:t>
            </a:r>
            <a:endParaRPr lang="hu-HU" dirty="0">
              <a:latin typeface="+mn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119664" y="1772816"/>
            <a:ext cx="302433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2013. 05.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smtClean="0"/>
              <a:t>Gödöllői Királyi Kastély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i="1" dirty="0" err="1" smtClean="0"/>
              <a:t>Aesculus</a:t>
            </a:r>
            <a:r>
              <a:rPr lang="hu-HU" sz="2000" i="1" dirty="0" smtClean="0"/>
              <a:t> </a:t>
            </a:r>
            <a:r>
              <a:rPr lang="hu-HU" sz="2000" i="1" dirty="0" err="1" smtClean="0"/>
              <a:t>carnea</a:t>
            </a:r>
            <a:r>
              <a:rPr lang="hu-HU" sz="2000" dirty="0" smtClean="0"/>
              <a:t>, fajta: </a:t>
            </a:r>
            <a:r>
              <a:rPr lang="hu-HU" sz="2000" dirty="0" err="1" smtClean="0"/>
              <a:t>Briotii</a:t>
            </a:r>
            <a:endParaRPr lang="hu-H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73058" name="Picture 2" descr="S10506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60293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4343753" y="5373216"/>
            <a:ext cx="1596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400" b="1" dirty="0" smtClean="0">
                <a:latin typeface="Arial" pitchFamily="34" charset="0"/>
                <a:ea typeface="Times New Roman" pitchFamily="18" charset="0"/>
              </a:rPr>
              <a:t>fotó: Dr. Vajna L.</a:t>
            </a:r>
            <a:endParaRPr lang="hu-HU" sz="14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 descr="S105064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88640"/>
            <a:ext cx="22383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2" descr="S1050631"/>
          <p:cNvPicPr>
            <a:picLocks noChangeAspect="1" noChangeArrowheads="1"/>
          </p:cNvPicPr>
          <p:nvPr/>
        </p:nvPicPr>
        <p:blipFill>
          <a:blip r:embed="rId3" cstate="print">
            <a:lum bright="-2000"/>
          </a:blip>
          <a:srcRect/>
          <a:stretch>
            <a:fillRect/>
          </a:stretch>
        </p:blipFill>
        <p:spPr bwMode="auto">
          <a:xfrm>
            <a:off x="2411760" y="188640"/>
            <a:ext cx="3163395" cy="6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2555776" y="573325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Fekete foltok az előző évi folyás nyomai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74084" name="Picture 4" descr="S10506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0765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5580112" y="5157192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Másodlagosan betelepedő </a:t>
            </a:r>
            <a:r>
              <a:rPr lang="hu-HU" dirty="0" err="1" smtClean="0"/>
              <a:t>gyengültségi</a:t>
            </a:r>
            <a:r>
              <a:rPr lang="hu-HU" dirty="0" smtClean="0"/>
              <a:t> parazita gomba:</a:t>
            </a:r>
          </a:p>
          <a:p>
            <a:r>
              <a:rPr lang="hu-HU" i="1" dirty="0" err="1" smtClean="0"/>
              <a:t>Schzizophyllum</a:t>
            </a:r>
            <a:r>
              <a:rPr lang="hu-HU" i="1" dirty="0" smtClean="0"/>
              <a:t> </a:t>
            </a:r>
            <a:r>
              <a:rPr lang="hu-HU" i="1" dirty="0" err="1" smtClean="0"/>
              <a:t>commune</a:t>
            </a:r>
            <a:r>
              <a:rPr lang="hu-HU" i="1" dirty="0" smtClean="0"/>
              <a:t> 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95536" y="342900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Elpusztult fa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107504" y="6381328"/>
            <a:ext cx="1695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400" b="1" dirty="0" smtClean="0">
                <a:latin typeface="Arial" pitchFamily="34" charset="0"/>
                <a:ea typeface="Times New Roman" pitchFamily="18" charset="0"/>
              </a:rPr>
              <a:t>fotók: Dr. Vajna L.</a:t>
            </a:r>
            <a:endParaRPr lang="hu-HU" sz="14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0"/>
            <a:ext cx="4283967" cy="1988840"/>
          </a:xfrm>
        </p:spPr>
        <p:txBody>
          <a:bodyPr/>
          <a:lstStyle/>
          <a:p>
            <a:pPr algn="l"/>
            <a:r>
              <a:rPr lang="hu-HU" b="0" dirty="0" smtClean="0"/>
              <a:t>Díszbogarak- </a:t>
            </a:r>
            <a:br>
              <a:rPr lang="hu-HU" b="0" dirty="0" smtClean="0"/>
            </a:br>
            <a:r>
              <a:rPr lang="hu-HU" dirty="0" err="1" smtClean="0"/>
              <a:t>Buprestidae</a:t>
            </a:r>
            <a:r>
              <a:rPr lang="hu-HU" b="0" dirty="0" smtClean="0"/>
              <a:t/>
            </a:r>
            <a:br>
              <a:rPr lang="hu-HU" b="0" dirty="0" smtClean="0"/>
            </a:br>
            <a:r>
              <a:rPr lang="hu-HU" dirty="0" err="1" smtClean="0"/>
              <a:t>Lamprodila</a:t>
            </a:r>
            <a:r>
              <a:rPr lang="hu-HU" dirty="0" smtClean="0"/>
              <a:t> </a:t>
            </a:r>
            <a:r>
              <a:rPr lang="hu-HU" dirty="0" err="1" smtClean="0"/>
              <a:t>festiva</a:t>
            </a:r>
            <a:r>
              <a:rPr lang="hu-HU" dirty="0" smtClean="0"/>
              <a:t> –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err="1" smtClean="0"/>
              <a:t>boróka-tarkadiszbogár</a:t>
            </a:r>
            <a:endParaRPr lang="hu-HU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13289" r="31488" b="23958"/>
          <a:stretch>
            <a:fillRect/>
          </a:stretch>
        </p:blipFill>
        <p:spPr bwMode="auto">
          <a:xfrm>
            <a:off x="3980329" y="0"/>
            <a:ext cx="51636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0" y="2564904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1" dirty="0" smtClean="0"/>
              <a:t>1999 óta </a:t>
            </a:r>
            <a:r>
              <a:rPr lang="hu-HU" dirty="0" smtClean="0"/>
              <a:t>Magyarországon (Barcsi Ősborókás </a:t>
            </a:r>
            <a:r>
              <a:rPr lang="hu-HU" dirty="0"/>
              <a:t>T</a:t>
            </a:r>
            <a:r>
              <a:rPr lang="hu-HU" dirty="0" smtClean="0"/>
              <a:t>ermészetvédelmi Terület)</a:t>
            </a:r>
          </a:p>
          <a:p>
            <a:pPr>
              <a:buFont typeface="Arial" pitchFamily="34" charset="0"/>
              <a:buChar char="•"/>
            </a:pPr>
            <a:r>
              <a:rPr lang="hu-HU" b="1" dirty="0" smtClean="0"/>
              <a:t>2014 </a:t>
            </a:r>
            <a:r>
              <a:rPr lang="hu-HU" dirty="0" smtClean="0"/>
              <a:t>Óbudán tömegesen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Védett faj, a természetvédelmi értéke </a:t>
            </a:r>
            <a:r>
              <a:rPr lang="hu-HU" b="1" dirty="0" smtClean="0"/>
              <a:t>50 000 Ft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 lárváik ciprusfélék kérgében és fájában rágnak kanyargós járatokat, egy év alatt fejlődnek ki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 bogár 6-11 mm-es, június-júliusban repül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Palmar-festiva-1 Nikola_Rahm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996952"/>
            <a:ext cx="5791571" cy="38610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Lamprodila_festiva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8038" y="3645024"/>
            <a:ext cx="4283968" cy="3212976"/>
          </a:xfrm>
          <a:prstGeom prst="rect">
            <a:avLst/>
          </a:prstGeom>
        </p:spPr>
      </p:pic>
      <p:pic>
        <p:nvPicPr>
          <p:cNvPr id="6" name="Kép 5" descr="Lamprodila_festiva_tünetek_Rahmé Niko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212" y="0"/>
            <a:ext cx="4860787" cy="364502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523312" y="3284984"/>
            <a:ext cx="162068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Fotó:</a:t>
            </a:r>
            <a:r>
              <a:rPr lang="hu-HU" sz="1200" b="1" dirty="0" err="1" smtClean="0">
                <a:solidFill>
                  <a:schemeClr val="bg1"/>
                </a:solidFill>
              </a:rPr>
              <a:t>Rahmé</a:t>
            </a:r>
            <a:r>
              <a:rPr lang="hu-HU" sz="1200" b="1" dirty="0" smtClean="0">
                <a:solidFill>
                  <a:schemeClr val="bg1"/>
                </a:solidFill>
              </a:rPr>
              <a:t> </a:t>
            </a:r>
            <a:r>
              <a:rPr lang="hu-HU" sz="1200" b="1" dirty="0">
                <a:solidFill>
                  <a:schemeClr val="bg1"/>
                </a:solidFill>
              </a:rPr>
              <a:t>Nikola</a:t>
            </a:r>
            <a:endParaRPr lang="hu-HU" sz="1200" dirty="0">
              <a:solidFill>
                <a:schemeClr val="bg1"/>
              </a:solidFill>
            </a:endParaRPr>
          </a:p>
        </p:txBody>
      </p:sp>
      <p:pic>
        <p:nvPicPr>
          <p:cNvPr id="8" name="Kép 7" descr="Lamprodila_festiva_larva_Németh_Tamá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74096" cy="350557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411760" y="314096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Fotó</a:t>
            </a:r>
            <a:r>
              <a:rPr lang="hu-HU" sz="1200" b="1" dirty="0" smtClean="0">
                <a:solidFill>
                  <a:schemeClr val="bg1"/>
                </a:solidFill>
              </a:rPr>
              <a:t>: Németh Tamás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164288" y="638132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Fotó</a:t>
            </a:r>
            <a:r>
              <a:rPr lang="hu-HU" sz="1200" b="1" dirty="0" smtClean="0">
                <a:solidFill>
                  <a:schemeClr val="bg1"/>
                </a:solidFill>
              </a:rPr>
              <a:t>: Németh Tamás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0" y="3573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Kora reggel a napsütésre váró bogarak az ágak végén ülnek.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131840" y="6453336"/>
            <a:ext cx="162068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Fotó:</a:t>
            </a:r>
            <a:r>
              <a:rPr lang="hu-HU" sz="1200" b="1" dirty="0" err="1" smtClean="0">
                <a:solidFill>
                  <a:schemeClr val="bg1"/>
                </a:solidFill>
              </a:rPr>
              <a:t>Rahmé</a:t>
            </a:r>
            <a:r>
              <a:rPr lang="hu-HU" sz="1200" b="1" dirty="0" smtClean="0">
                <a:solidFill>
                  <a:schemeClr val="bg1"/>
                </a:solidFill>
              </a:rPr>
              <a:t> </a:t>
            </a:r>
            <a:r>
              <a:rPr lang="hu-HU" sz="1200" b="1" dirty="0">
                <a:solidFill>
                  <a:schemeClr val="bg1"/>
                </a:solidFill>
              </a:rPr>
              <a:t>Nikola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572000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</a:t>
            </a:r>
            <a:r>
              <a:rPr lang="hu-HU" dirty="0" err="1">
                <a:solidFill>
                  <a:schemeClr val="bg1"/>
                </a:solidFill>
              </a:rPr>
              <a:t>boróka-tarkadíszbogár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friss </a:t>
            </a:r>
            <a:r>
              <a:rPr lang="hu-HU" dirty="0" err="1" smtClean="0">
                <a:solidFill>
                  <a:schemeClr val="bg1"/>
                </a:solidFill>
              </a:rPr>
              <a:t>röpnyílásai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QR-kód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4644008" y="5229200"/>
            <a:ext cx="4176464" cy="1080120"/>
          </a:xfrm>
        </p:spPr>
        <p:txBody>
          <a:bodyPr/>
          <a:lstStyle/>
          <a:p>
            <a:pPr marL="182562" indent="0">
              <a:buNone/>
            </a:pPr>
            <a:r>
              <a:rPr lang="hu-HU" sz="1800" dirty="0">
                <a:hlinkClick r:id="rId2"/>
              </a:rPr>
              <a:t>https://</a:t>
            </a:r>
            <a:r>
              <a:rPr lang="hu-HU" sz="1800" dirty="0" smtClean="0">
                <a:hlinkClick r:id="rId2"/>
              </a:rPr>
              <a:t>www.nebih.gov.hu/szakteruletek/szakteruletek/noveny_talajvedelmi_ig/szakteruletek/nov_eg/neukarositok</a:t>
            </a:r>
            <a:endParaRPr lang="hu-HU" sz="1800" dirty="0" smtClean="0"/>
          </a:p>
          <a:p>
            <a:pPr marL="182562" indent="0">
              <a:buNone/>
            </a:pPr>
            <a:endParaRPr lang="hu-HU" sz="18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/>
              <a:pPr defTabSz="1092200">
                <a:defRPr/>
              </a:pPr>
              <a:t>86</a:t>
            </a:fld>
            <a:endParaRPr lang="hu-HU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2"/>
          <a:stretch/>
        </p:blipFill>
        <p:spPr bwMode="auto">
          <a:xfrm>
            <a:off x="4788024" y="188640"/>
            <a:ext cx="4032448" cy="468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00_MUNKATEKA_PGY\05_SZAKANYAGOK\01_Kiadványok\06_PLAKÁTOK\NÖVEÜ_plakát\FD\png\FD_A2_VEG_03_görbe_S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88432" cy="54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00_MUNKATEKA_PGY\05_SZAKANYAGOK\01_Kiadványok\03_karosito ismertetok\01_NÖV_EU_INFO_OLDALAK\00_VEG_ANYAGOK\Indd\FD\png\QR_cod_FDkar_300_cmy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983" y="1485506"/>
            <a:ext cx="2901553" cy="2901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150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0.49167 L 4.72222E-6 -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5736" y="-53200"/>
            <a:ext cx="4906888" cy="731906"/>
          </a:xfrm>
        </p:spPr>
        <p:txBody>
          <a:bodyPr/>
          <a:lstStyle/>
          <a:p>
            <a:r>
              <a:rPr lang="hu-HU" dirty="0" smtClean="0">
                <a:latin typeface="Calibri" pitchFamily="34" charset="0"/>
                <a:cs typeface="Calibri" pitchFamily="34" charset="0"/>
              </a:rPr>
              <a:t>Kiadványaink</a:t>
            </a:r>
            <a:endParaRPr lang="hu-H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M:\Növényegészségügyi Osztály\00_MUNKATEKA\05_SZAKANYAGOK\02_Sajto\Nat_Geographic_2011\ossz_tunetl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5068">
            <a:off x="275228" y="3682022"/>
            <a:ext cx="2295617" cy="223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Csoportba foglalás 4"/>
          <p:cNvGrpSpPr/>
          <p:nvPr/>
        </p:nvGrpSpPr>
        <p:grpSpPr>
          <a:xfrm rot="21163065">
            <a:off x="511237" y="564602"/>
            <a:ext cx="2190737" cy="2169693"/>
            <a:chOff x="398821" y="1221274"/>
            <a:chExt cx="2190737" cy="2169693"/>
          </a:xfrm>
        </p:grpSpPr>
        <p:pic>
          <p:nvPicPr>
            <p:cNvPr id="4" name="Picture 2" descr="M:\Növényegészségügyi Osztály\00_MUNKATEKA\05_SZAKANYAGOK\02_Sajto\Nat_Geographic_2011\ossz_NEUIO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576996">
              <a:off x="457497" y="1221274"/>
              <a:ext cx="2132061" cy="2169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/>
            <a:stretch/>
          </p:blipFill>
          <p:spPr bwMode="auto">
            <a:xfrm>
              <a:off x="467544" y="1340768"/>
              <a:ext cx="1224137" cy="17370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/>
            <a:stretch/>
          </p:blipFill>
          <p:spPr bwMode="auto">
            <a:xfrm rot="21063819">
              <a:off x="398821" y="1345656"/>
              <a:ext cx="1171730" cy="1651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ím 1"/>
          <p:cNvSpPr txBox="1">
            <a:spLocks/>
          </p:cNvSpPr>
          <p:nvPr/>
        </p:nvSpPr>
        <p:spPr bwMode="auto">
          <a:xfrm>
            <a:off x="503385" y="2545022"/>
            <a:ext cx="1795360" cy="10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1600" dirty="0" smtClean="0">
                <a:latin typeface="Calibri" pitchFamily="34" charset="0"/>
                <a:cs typeface="Calibri" pitchFamily="34" charset="0"/>
              </a:rPr>
              <a:t>Növény-egészségügyi információs oldalak</a:t>
            </a:r>
            <a:endParaRPr lang="hu-H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ím 1"/>
          <p:cNvSpPr txBox="1">
            <a:spLocks/>
          </p:cNvSpPr>
          <p:nvPr/>
        </p:nvSpPr>
        <p:spPr bwMode="auto">
          <a:xfrm>
            <a:off x="256360" y="5805264"/>
            <a:ext cx="1795360" cy="3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1600" dirty="0" smtClean="0">
                <a:latin typeface="Calibri" pitchFamily="34" charset="0"/>
                <a:cs typeface="Calibri" pitchFamily="34" charset="0"/>
              </a:rPr>
              <a:t>Tünet ismertetők</a:t>
            </a:r>
            <a:endParaRPr lang="hu-HU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 descr="D:\00_MUNKATEKA_PGY\05_SZAKANYAGOK\01_Kiadványok\06_PLAKÁTOK\NÖVEÜ_plakát\FD\FD_A2_VEG_görbe_SQ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1457" y="1325"/>
            <a:ext cx="1608982" cy="227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00_MUNKATEKA_PGY\05_SZAKANYAGOK\06_PLAKÁTOK\NÖVEÜ_plakát\Facsomi\facsomi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0272" y="2300071"/>
            <a:ext cx="1613265" cy="228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00_MUNKATEKA_PGY\05_SZAKANYAGOK\06_PLAKÁTOK\NÖVEÜ_plakát\Anoplophora\Anoplophora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0272" y="4581128"/>
            <a:ext cx="1610306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Növényegészségügyi Osztály\00_MUNKATEKA\07_SZAKANYAGOK\05_PLAKÁTOK\NÖVEÜ_plakát\növeürol\növeü_ált_görb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692696"/>
            <a:ext cx="3852000" cy="5446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673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_MUNKATEKA_PGY\05_SZAKANYAGOK\01_Kiadványok\06_PLAKÁTOK\NÖVEÜ_plakát\FD\FD_A2_VEG_görbe_SQ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849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28674" name="Picture 2" descr="http://zaol.hu/static/imgs/spac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09141"/>
            <a:ext cx="9525" cy="9525"/>
          </a:xfrm>
          <a:prstGeom prst="rect">
            <a:avLst/>
          </a:prstGeom>
          <a:noFill/>
        </p:spPr>
      </p:pic>
      <p:pic>
        <p:nvPicPr>
          <p:cNvPr id="28676" name="Picture 4" descr="http://zaol.hu/static/imgs/spac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09141"/>
            <a:ext cx="9525" cy="9525"/>
          </a:xfrm>
          <a:prstGeom prst="rect">
            <a:avLst/>
          </a:prstGeom>
          <a:noFill/>
        </p:spPr>
      </p:pic>
      <p:pic>
        <p:nvPicPr>
          <p:cNvPr id="28678" name="Picture 6" descr="http://zaol.hu/static/imgs/spac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09141"/>
            <a:ext cx="9525" cy="9525"/>
          </a:xfrm>
          <a:prstGeom prst="rect">
            <a:avLst/>
          </a:prstGeom>
          <a:noFill/>
        </p:spPr>
      </p:pic>
      <p:sp>
        <p:nvSpPr>
          <p:cNvPr id="28680" name="AutoShape 8" descr="data:image/jpeg;base64,/9j/4AAQSkZJRgABAQAAAQABAAD/2wCEAAkGBxQTEhUUExQWFRQXGBcWFhcVFxYYGBcdFxcWFxcYFxcYHCggHBwlHBcXITEhJSkrLi4uFx8zODMsNygtLiwBCgoKDg0OGxAQGiwkICYsLTQsLCwsLCwsLCwsLCwsLCwsLCwsLCwsLCwsLCwsLCwsLCwsLCwsLCwsLCwsLCwsLP/AABEIANAA8gMBIgACEQEDEQH/xAAcAAABBQEBAQAAAAAAAAAAAAAEAQIDBQYHAAj/xABCEAABAwIDBQUGAwcCBQUAAAABAAIRAyEEEjEFBkFRcRMiYYGRMkKhscHRI1LwBxRicpKy4RWCJDNDU/FjZJOiwv/EABkBAAIDAQAAAAAAAAAAAAAAAAEDAAIEBf/EAC4RAAICAgEDAgUCBwEAAAAAAAABAhEDIRIEMUETUSIyYYGhsfAFI0JScZHRFP/aAAwDAQACEQMRAD8Awhp6QSpuzPgU8C3mFO1usrjuRrSB+zI1Cc1qMaxeYy5VOQaBw0JeyRgo20TBQCryJQG+lolFFEvpQRf9QlDVbkSgN1FMNBGnovEBTkwgJoJhpKyDEzs7oqYKADRsmHDjl6KzNNNNJWWQFFeGuGjned/mlFV/MHqI+SO7JM7G6ssjBRA3FO4t9DKkbjG8THUJ3YqI0VZZCUFU6k6X6J+dVrsN4L2R35nes/NW5IFFp2iXOqrtXjiD1H2ThincW+h+6IKLPtF7tFXjFjjI6hObimniFKJQdmXsyF7VI95ixjxgH5qEoMzIartekzV0nk26q34Fzj36pI5fqyno4Gk33QT/ABX+GitUUCmXuw94aLzBbUBnXJmb5lui1mF3ibS9g6cY+6wYrck7tlRxTJxOlt38PJv9IXlzTtV5Dj+7JxIado6hFgCSUMwaeSIp6XWeQ5EnNeptnz/wlGqc7VUCPbP3/XonsbZMYdVKW28z8lRhoiqt0PjCjDVK4W8x9fskARJRE5t0uRPAShElEYphI2ndThNYFLJRHkTSPBEEJhUsFEVk1zRIU5am9nJRTBRFkTCxEOppkI2QgcyyXstVIU7mjZAU0tENicrddeQTtpY3KIae9+pQ2CwDnwSbTBPx+S24sLauQqU/CGDEEmzQpGtBs4ZT46eqvsFsxrQZEkfD9c0PtChDSOevkE1wiDaKd+GjS3RRljhxKsqBzDpZK+isrm4umMpPZTV672jX4KKlj3kwQOKP2hR08XBB4GjL/I//AJToyTjZRrZMMZzBThtBvOOqkqYVDnC3hVUosOwvtzyK8qo7Qq/nPoPsvJvpkqR1Heho7OYEgsMxe5HFZoaT+uqSrtOq9pa55cLaxwNr6pWXHxWCZaEaVEg1Tw3nwuo5upaZ+SUxg4NBspCLeqjpG6c8iSVTyEa8fr1XmhC18XMAeqYzFu1trCYoOgWFt1TiLIQYszp8VJ+8iNDdDhIloJaEyoY05JgxTY4+ikpNzGBe1xafRRRfsRtE5w3VIMGToVEARxcP9zvupGYmoPe48Q0/SUCbJhsupwAPmPqhDTLXEEQRqEWMdU/h9D90LWcS6fePzUQNklDCufOUWGp4KOrhSPFWdNrg2AYA/UoWo0tMm88EQWV8JGhEYmCZHmomBEIfuju3TrVXVa4zwe63hzkjz0W12vsIOphlKmABfuwD5LK7uYmoHdnSjO86nkBePGy3ex8YanEkAwS4RcahboTk0nYVFcdGXZgiO5l7/I6z+v0VHt3YOSl2k5iJzACIj6Lc/uLBU7QjvDS9hw+qjdhQ4OaR3TM+M/4THKnYFFNM4jhmw5w/VipnLRbf3YdRcajDmZ73MeKpDqsudrnaKwVKir2iLs/m+QKD2Q3vf7R8gPojtrHT/cfRpQ2xx3ndB/c77K0X/LZV/MHvYi93tkjEV20yS3MQJbqOighXm4j8uNpT+ZKjLYyjRO/ZLgxbtKpi0lzZMc+6vIXbO/rW4is0SQ2pUaPJxC8tXJf3BUcnsYGlx80bSOnRARYlF0+CyyRVE7Snk8v1MqIBQ1cTBtchU432CFPrZZJVdXxReeQ5fdRtqkh06plPQnxTY40u4GyWnw6fVStPd81A12nT6p4daPFWoBKD805z7N81G0280rjYeaqElFSIA9ogAcVZbP3ZqPfne+/P6KsaDnZl1kQOfMLX0KtQDNmAZbTXlytHVMUmo6DCCk9ldtDBGlAJLp0J8OCBBV9iqDBReS4usTmN4MESOayLcS5InHk7LNcSzYoqjuPK/oZQgxbhGikpVpBJsl8GtgsOdizwukr1yIlV+CrkkgWjTjbokdiXAfiXvYQdFqXSNrbEeqkyanUklPa4Xuh6FZpkifGV7M2/ejqFnlBxdDk09l9uriGMxAe9waGtcRJi8RHxK2GB2myS4GWuNnDSeIsuXOI/MPl9VY7D2h2brublNruJA10GnH4puKVaaLqSSo61+8AiQVLhak2WJwu8FMWDwRYC9yfBajYjy+9xGq1VJuqF8lVhmIwecERMrlu8+GpUcSaNJ2YtaM/IOvLQekLo++G3hg8OXNjtXd2mPHi4+DRf0HFcMqYoglxJLiZJJuSTJJKc+ljwafd/gz+s3LXYftl39r/lCi2UbuI5/Vx+qTE1e09IjqQl2W2AZ5j+1v3WWUHDHTGKSctFh2h5ei0n7OGh2OpAz7x9AsuStV+zF0Y1p/Kyo70aVnilaGmN22Q7EVyNDVqEebyvISrWlxPMk+q8tZtQc3l1UzakRKheCHO01I+KiFBztXLO0vJgTH1sbJgaKLDHVPbg4OqfSwZHFWuKVImyFrtf1xUrPYKecH4p7MIQCJBlByXuFJgzCpGj5/dSDCHWykbhzHnKjkiJEQ080v8AlOOGdy4z8EyqwtEusL/FRU3SIz1Z5EEHS6vdlbRc6m4OmAYLgOd7rKVsTaByhaz9mkufiGWMtYYdcGMwuPMLVi6ZvuLefi7RcbMwvbuFMS4H2yZADeP6CxNZ4a94Ggc4CeQJA+ELcbiY+rmxTalRhNOxa1gDbFwztcLxbT7rmwcmy6aMVT7i5dQ5ytB5fOn6sElV5gNHG3WUHmhNr4rK0G8zZKeCtoKyX3NfsbZbZzNeGZXZXOOhsJb8fitDtfZFCpTb34PAs7084ABVXu09lalmY4gOh0A3Y6wc0nqNeUKxeaXsuJIDp8iBefJVc3ejXjxx4bMvtWg2j3GjgL88xOvoVXF1lf75ubFMNAvxHJoMf3FZwiyRN27F8adDqh7vohRYqd2iDxT4RxR5OisnxVlrsfEE4mkGiYdPWASfKy6pupt+WinWGWoc7y5rYa0C8v5W4+Hmua7n4WPxCLvORnRsOqH5D+paHe3aYo0DSZapX/5jhr2bO6OmaI6Zua7GHHGEDFOTlIz++W8JxeIc/wD6bZbTH8IOp8Tr6clmXOzFTVdLp1NkdSqPYaI2tKIpkjimsF1KUGk+5BG1jxV/ultFtF9Z5OmHrAdSwx8VnHKw2dTBp4px92gfVz6bfqsPU4VGmjXglydMzvbLyZC8r0arZoMdarUH8b/7im4dHbSwL3PLmMc+X1R3WkxFRwgkKuJLCWuaWkagggjyKyyizLFoIUjShBX8E8V/BUcWXsKnROlDdv1XjiQqcGGwlxsla5DHEjSFDjcaWU3OAvFvOyig26I3QR+/szFskkawCY6whtr1pa2DIN7frxVju1gxTYK2b8SozMT7Wpk25wR0VJtbEZn+vhqZ04LVhxJZFXgVkk+OwWVptwcX2dWudIw9Rw6sg/KVlmHVG7LxXZvceDqdVh/3sc0fEhdGPcyvsaDczEmm7EH/ANtVPm2Cs0FdbIABqwZnC15jgcsx8FRA3Tc/zFYCvem1mZmEcYt14InZWEFas2mTAMkkawBNvktvhNn0aY7jBbibu9Ss5czO4VDEMc9xaRTI0cILiIu0co1Omi2Qo0tcpnlE+V0fSwbzSqVaLml4Y4BrmkibET1AI81WbsvxeKJJiixjgHODLvdLYa3MSIg94xItzsmKWST4va7/AENMJ8I7+wTtPZIc2nnkPIzW90E90R5T5qnfsCpq1zXD0P681r9uXrO0EBo+AP1VdRJFp4/MSjl6aEmJWWSMli8A+mCXsIA42I9Qs3XaXvAaJLjAHwA810nbNaKNX+U/ER9VhdhQKzqp/wCk0ub/ADWaz0e5p8ijh6dQlok8jkjUYAtpvgH8OgzJPPLeofMvcfRZjaeNNao6o7jp4AWA9EZj8Rlp9mNXnM7nAJAHnAPkqiotc34ExXkY1uYqdwSU2wE2u6x9PVULC0LyVK4JlEQpSFCET2qwwboweLPNtFo/3Vmn5NKCIVh+6TgXwJc+q0C8Rl0Plmck51cfuh2CSjPZlEq0Td03R/zR/T/leSOSNfrw9zpuAogNDG8ZcT4kyfiVm97d2i55rNcBMB4dpIAAIgcVqsO6HF2Ui360Q22qZrMcw5mgiMwsR5kLKn5EqNdjlb8HUmzXOjWGk6cbcFJhcOXEh3dtxtOvh4fFbL9wqMu0mo4DL4lpF58ePEqtxezKZpZw90/lDDAPEFxRcwlHjMAWMDwcw4kTDSfdJ5qGjg6hc2WOg3mOHMBVmPLaTwPaNjxEeis9k7zBrxm7kAgOudeBvYa8E1wdWkV5U6CmYanMFx0P8MO4STbLPElQ4ZjXPLTldwFw5s9RYq5rbPoVHgy51ExLg7jxuG8/BUO2qTaBlmgfE3J8D4aFUxtNkd0XFHBtbh6uewdUa0ToLGYWZ2uc1V0EQIAjoFoam2aNWkKfaSBcd1wJMEQ6RHHVZ/aOCc2aoHcMSRoOA11WvG6uxUo9gEEjX1U1MpjagK1ezd36RpNe7O5zokMPs5vDw4kpspqG2CGNzdID3YOZ1Uc8PiI/+J32VK5brYm7bsNUNUPFRuVzQ0kB3eblIPA2J5cEDtXY1FtImm3K4aGSc3hJ+ak+rxZK4uwx6aaTbKrdCl+OXH8pHqQtthzYfrksvuoy7zxkA/FaakbuHX5oiyeljXYQnEVCewcWNI4NkkEnw4+RWswFOmxziyAx5OIkaSWhpI8rrCb27RZUwTaIa4tc9ne0DiC4ho4kkngOCv8AcSlUbh8Ox5OaHvDhHdAdAb0ykBY82N480c0P8Ne6NGL44uDH46u2o9z2HM1xsb3gAceiDfaD/EPsrrbOHAa55PeJHq4wB6X81l9obQpNaQajAWi4zAkeWq2KSltCZwcHQLvPUjD1PFw+YWW2Q3ukGwLml3QHXylyL23t1lVnZsk8S42HSDdBsflpW1cAPUEuHo4Jke9i2R4mqXuJ5/IWHwUYXmc0hKARanVRxokc5MLu8OXFQgXTCkcoGVhzU2ayhBJupzi3ZG0+DC50cyeJ6IYq8wWxhWpjsxVL/e/DaGg+D3ESPEJOZpLYYle3bRA4pFaO3FdN6rp4wAR5GV5Z7h7ljSUs7RmpU2QOTnN85Eg+YU1elWrCD3fAE94ciWgEDxRlPCHIIGvDqi9nU3UnSB4cVlb9jUzM4rYmNaM1OnScAJim4MI590sbJWY21vJUoVS40Wsc5oDqdVstLohzgORiZHiuy/6o4cB6u+6ym/8Ah6Negahpt7Sl3hImQSARaPobIY8jUviQu2cLxdYve5x1cSTFhfkOSfXxhY4ik85bRIaeF9RZF45ucGKYHiM1vUlVTqR8F01TFNNFtsbaVV1VjHVCGmZgNGgJ4DW3xW42phXuw7KT31C32sjrAAcRGplc3weZrg4cOTh05q0xO3KxIcHNAAAIBJ08ylyhv4dBTdC9kaVapTzCG8YgwRN50N1DiNp1HzD3ZW+wPr1TMVjxWzZ7PgBrhAkN4OHSwjSyE9kJ8afcowkAkB3E6gW+C0FHeUiA2kGgACATrxi1geSoaVeWgREcecpzVGk1TDGTi7Rot1v3jFYo985bl0yWgAEN7vEzx11Re+L61Cq2nmjuteHN1NzGukEaLJB0GRbxCeHeMzzui1B1oPqT2rNLug2oC9xPdcbuJJJdxnmFqKL++fEH6FU+6WGilmzTmvB0bqLeNrqywx/FvHl4iEPBQJ/aBWy0sJSbDRD6rnR7OgkD8xzOHmeqfultQig0E5IDw3OdW5oafQKq/aFV/EwrT3ootLWfmcXOEkchHxjmtVu1sqnW2fSdUMvb2kvaRP8AzHkgmLgfSyvlx81QzHk4bJscaVek6m9zXB4uAZ8BB5iFxrH4Xs6r2AzkcW9YKv8ACUuxxxpZX1WOs1vaFh0zBwvltfXUSr3d7cN9Ss6riwMskim14Oeb95wNgPDVISWPuxkm8tUjBYcAk9QPXgj8Y7RvISeV+I6tyrvGz9msptysp06bPy02gDqbXK5X+0GmxuMe1rWtAaz2QBMtBm3X4K0M3J1QueLjuzMtNlGVJ9V4lNFAr1BUfBEG48/UcUQ4a9B5a3TaLOB4XHTiFCHnmbkAjg5v6spKNQt1u3n917sx7tv1xCZUf4eX2UIFGx8F0nYVCq2kGvkWAGQNbAiBwN/FcxwlQOgXNxI0McQt/iN6K59hlNjeEguPzAWLrJ0kkMhFsKdupRJJJxMm5/4ir9HJVV/69ivzt/oavLF6kv7i/ps6C4jSL2VphcC17Q4k8dI59FnquKjKU2ptN8QMwHU/JXlfgu02aGth6TBcNH87voSspvnXbUwz6dOZg+yIGhFvFXr8O04XOWjNkmeMqp2a0EkkaAyDpe3ylIi18zfYrXk4DjmvBbnzQfzGfmU3DUi4S0E9ASu1YagHZopBmS12svyII0HWCq2oamclr2l0+wZgAcAW+q2PqV8qWxkMDnvsYZm62J7NtRuQhwkAPGYdQbfFLu1usKz6jK7zRIIDHSy7pOYFpueHJdApYmZBLRI90HuHw+/igZaWup+00A6gTe/ejjJN1XHnle0Ml0rfyszmL/ZriGGW1KT2fmlzTeI7sH5pX/s+JaPxg13vd0uHlotEMQ8UmU6ZOQRnE6AGdTdMxNZrHAPqWdoZ048095t/CVXRza20Z3HbmtpUyW1XOfwBaA0+cmFmqrHMOVwIPiuj0N5xSaA4MqsJOdhbB6g6acI9Fd7e3Xw1WkXBpaYkQflNwtML42YpJxlTONOKjbUgq921uxWoNNSC+jMZwPZ/mHDros+BJ6XVidzom6bgcOIOhdm/qJ+SJo1D2hJtEGBw4gHx+6B3IbGHPi8/ICUZiXgOfHAN08/sh4IB77vzYikG2/4dkuOjW56gMdY/UrZbjVwdmvDLBhqtHPTNJ65lzzenaLKr2GmZyMFF4IIIexz+ere8SCORW73Qw7sPgHtqWe8vqBvEAtaAD42mPFaO7BejO7Z2O2o1rznLmD3MuZwFwL8r+ql3e3qo0j2VR1RjYgGu55IPJzmm3mFZYd0t0I8D81nt7dmB5DxAdF/FZ8kFJF4TcXaOj4Xb9N1MFjgR4OBB8R4Lmm+uLFTFOc0h0hoMGbgRBVZuZsV9eoabAT3mh4zENgSSXRwi08yqrFP7NxFgLjwsYKpDDx+KxmTNzVUGscldoqv94B95ObiXDST5FNEhwdPVMYSDHDh9kK6uT7jvJNNaofd9SB8lABJDhpccj9CvGtzaR8UI41PzNHQT8SoX059pzj529FCGg2FSD6zYcBmzAGCQMouSBwuBrxS7wYutRqupdq10AXYIFxPG4Pmi9ytkMdDn1msa52VrS4hxyQXDoc4W3ZuJhK8Pc59SO7Z4AMcy0Tx5rDknBZLnv7DV8tI5R/qNb/uP9SkXZG7g4AD/AJA/qqn4515T/wBGL2/AKZGMTcXvP+EdSqud7zPMISnhG8vNEYXDAxPEx6rOzQaKq6MPH/pt+MKrogCmZ98x8Y+rlLt7FBjA38xHo39BAsqms1raYjKO9Ogiwv6+qyR3G/qLXYy+33VqeIcKVUZSW/hlrXEd0SSSOJ+aDwlcOdkOZlS92C7ibwIBUu0t33V8XrkaWAl15JBIiJF7K82RsVmDfDJqk3cTEtjhM8Vpnmx4497lXt+rNGDJKOkvu3+hXbJ2S53aDM5jtJqC/WDCezYYBEuMaVHtNz9grhuWuS57XSPc0OlgSLH/ACm7KplwqMyZGgwBMmLG/qVjl1WTdGjmxtXY9EU4od3NYvku14943SYXDsw9EllMOfoXHLLvFM/1DsqfZPplzrgFlxyk8QoKVZ1QZCTA4ARPgeKqllmqbdFVb0O2lsqicOQ+k2XCZpgZwTxBiVIzFMp0XOJqGkBZxJOUi0fND1KjnxTFVzCNMsFwva56clT4rYz+1Da1ZxYD7xM/Gw8lqw48lVObS+5TJif9MLf2LzcTbZrdpSqAWuLe002uDx09VVb47i0O0z4f8NzgS6mPYvoW/lm9tOiLIo4Uh9EtDgLkXtyPNQ4jajquVwJ7d1wwyNIiR+VdJ51WkxC6LIu7RU7n7Ne2mRVBbkLu7GneN/GbQicZSAqPHiM3UBGYHbXY1orCM2rhoI8OX3VxjNgsrN7bDm7u9lnuun8pPsnw06J0IN/FYmeRceFbONbaGXE1IsQ4EEa3Ad9Vc7vbZxNTEU2PrVHMcYILiQYa4ix8QFXb2UizEkEQS1pI8RLD/aoNi1wyvScdA9s9CYPwKZYo6xEBVW2Xw3x0HorF71R7wVsrZ5X9AoAy27+8VXB4x9alBmWuY4kNe3WDGh5Hgm1XySeZJjqZVFTdMnxVsCpfgg8BKo8y8XKEHuACjLgmknwXi7p6f5UIeBngoXjWeCe6oQNVHEiOahDTbrYqk2k9tQNJLjAInVovodCNeELpew8YxtMBhYBc5WRlHSy5huXtjCUg9mLpZg4tLXaFtiCP0V1zYm0MJUptZQezKLBht46HVZc+d6i46RaONU2rtkv+qN8f6SvIw7OZ+UfFeWLlH2QKn7mWo4kJWV3S2HxGgaLm0KqoUHHU2Wg3eqtpl4JA0IdEu8WoZHUe1mmwxmynVINYkcgbujpo1TYmuyk3IwAEe7yPN54nwU+GxXaPDRIbBk+8R1GlzwVVt/DtpuaGTcSZvqYEfFZVcpcZf6K93sqdtbZp0B3+86o2RAue8Z8Bqss/apqV2DDmpTZADmh2pkkk3PMIjbuHFbE0qTnQxrSXu8SbNB6CT1HNebs2mK5OH7rWAtJuQ424T4arbjxY4R5Pu/8AQzHDJN/Sy/r1HMplwJzROscEMMRmYzIHZrZibTPL/Ko8ZvG81MrmHK2xiIseSMxO36cfhtcXcS6w8uKMcD8RNry4o/M0EYPGFj4cwuJJAg2OsTyUuFqPZVBzDvZpA4QR9Cs5/rjs4cACRoIkdeC9g8PiMVUIpAkn2iTDR1hNeFxVyaSEy67HdRVl9FI4g5ngOINy6AOsaf5SMxuerlqB1VrdCBm+MQvYXcSL1K7Gu5MA+ep9EU3clouar3N/gaAfMmbLO+o6df1/hkj1GXzD8gjMHRqViQDTc3RrjAPjBt4WUwxlLtC6q4Mc0Q0NGsRJupsZuhT7vZ1YPGSH/IAgqXB7uspy6pSOII9jNEN8ufiqS6vAo3yb+lbGLPO64fkyG2cYK1QmZAsDpP3W1/Z93KJDzGZxIJNosPLQovs2PBacKxreRDPhChdBltF4plvdLXDMBFtARbom4P4pj+Vpr8/oYc3S5JSc+5j9+916td37xRhxjvU9HWky08ddFz84WoGF5Y4MD+zLiCIfE5TxBhdcx22amHeGVqQE6OY6Q7xE/JX1LBUMXhn0yA6nV9ojUOtDvBwhvoF0Yz57XYyptOmYXYW221qQzOAqNEPkxpo7ofuq3ezaLOycGvaSRAAIPEToqHebdqtgqmSqJbPcqAd1w4dD4fNVSuWHUR3VYMfYdEBRdcomm63SyhCcuXnOUQcvEqAHZk3MmEprioQWo5PD4IUDdV577yoEN2W2S8a/+SiP3bKZYSw/wm3poq/Z2PfScXtg5rEG453VnV21SLSTTc1/8N2n7LPPly12HRqjSYXEYjI38ep7I4xwHBeRGG9hv8o+S8sbkh/ENp4o8yjsLiDm8lWYYiFK9xBkHyUYlM22xDZzp5NB18T9EHtzGND6jzfJDR4mIgeMyptlHJRYTpBe75j4QslUxBqvJm0k9XH7SseGHq5X7FJS7spN6NpmlUYQAXlpcbWkn6KoZtuqQYcGyTIb99VsNoYZr2w4A9Rostid33NvTEibj7c+i7UYwraFepOqTYGzEOdYCT4T8VdbH2G6oc1SnUNMa6gmeQ1jmtJsitRw4DYbSdAkvjM77o0Y4VDkDXvHGJaPWy5mf+JSdxhGvr+/+mrH0au5MHwm6WH9oZiw+6XRB8SLkK0GyWsYWU3hlP2i1piTYXOp6IR+JbhZDQSILiwkmBxOfhrofJZhm3aDbtdVDiSYMOaOklYuPUdQrttD16WJ+Ebqg3K2xZTA4m5PqnOc6tGR9Qtm7mkNaOgOqxuB3hw7Mz353u93NePADQLR4Xe1z2kU6DmWHefF+g1VV0WZPsyyzRk6jtjK2w67H5xiCKdiS4AutxT2Y17Xfg1jU4GWy3zPBAV9sve+Kk1WaOYCBw0mw8k7GbVqQ0UaQp3mXFrm+YGqvPpct9l+EX5cdSCBiKj6kVngMBkZGOk8pI0uDb4omtig4HsqRt7zhlHxVXjse/LeA4+8B8hKo6mJxeWA57mRwEfCPurY+gnPvSK5MnBXxbG7y4p2cU3ZYHe7pJgxGkW1Ru42Ky1iJIzDTgY0nx1Ueyd3e071UmTeAP7ibqejs5tKtZ5ba15ggiDK7fTcMUFjMGbBlk/Ua+3mjY7w0adSjlqNDgSGweM6/Jcm3i3IfTmph5ezizV7en5h8eq6NiNoh+RtpE5tIJtBb8fVPczknSkvAhtpnBpjqFLTqwfA/NdQ3i3Vp4iXAdnV/MBr/MOPXVc32tserh35KrCM1muF2u/lPPw1RTssnYhSSoa9GpSe6nUBa9hhzXC4TRW5j0RCTkpqZ2vgml6hB4KYKjSYlRVmyIkDrx81AKRBgghBhQfWaabsrQXSJROHw7nC4yyUVVrAQAJJFuQ81A2ocwLzYEG3VZuUmh7pM2wK8q4bZo/91vqfsvLHxl7DOS9xMHtGPbGU+P3Vv+9CAbEcemiacODqJUX+kgu7rGjQ5j9AtEoJ9jHGfuaTaO2i6maTGw5wiQZyi02jlZDYXBBoSYPDtpi56km5KKNXlJ+HzS8eOOJVEpKVnmsEaSufO3qrudM5INgGjKPhdbzFZshuBbhf4rk85ZBsQTPqtOJKSdgWjT4beypnzVAxzQLw0Zv6jJUlbfGs85KIyTplGZx8VlMPTNR4a2xdaeHVbPZGzGURZ+Zx9rQGOQ8EufT4Iu+OzVilklq9A7sRXyNpVe6x93vkOe6LwTJidIVlgW0QIaxnUgE+ZKrcdhHVzMloaYDRr1ceCTA1adFpzOl0yT4jh0UUVVR1/g0xglLe/qy+rNoNILmsZAnNlA0GthqkoUnPDjne1jgDltMxe/JU2Dxf71VgyQI8zwHSyvc/utNuY4/4QacRiaT0UTzVokgS8EzLbm/MC6sKG0agGU0XFxsLH/wgztAUnEOOskm09D0T8XvBTdlDCZm5Ktv2LXS7hmLxJZGdpB5m46TolO1WZbuvyU+Gdnbe4OoN1RnZOTEAgFzTJy8Gn9aIKvJObWiZ29lZn4bQ8UzFwO7qZJPgrrD1MzQWtlx4m6bTIf3bC3FVAxdejUyNaSeGXlz8FL5aLK13ZoH4QtubHXRQ7P2s7MROYDUHUeIP3Vdi9p1x7bTfjII8zwTg0vaIgERci3iPFRfCKnGMtS2aGjtRrzBGR3AHj/KdD01U/wC7tqENe0OEh0OAN2mQfULObRINIggkwTItfgR4hVmwd8XsIFQB4sC73otPUp0PiOfmx+nL6Gy3y3TZjqeZsMxLBDH8Hj8lTw5Hh0kLiWOwz6VR1Oo0se0w5rtQf1x0K+g8FjA4BzTIIkFVO9261LHsEnJWaO5UA/8Aq8cW/Lgm2VOHZ16UbtvYlbCvLKzI5OF2u/ld9FWhyJBxolxEIuk1zRHtDkfpy8k/BNtPijRTS5SLJEL6kxIj/wA8CpOzkc0rKYc0T+rqKpQc2S0x8vRUTRZ9yscF5StYvJllT//Z"/>
          <p:cNvSpPr>
            <a:spLocks noChangeAspect="1" noChangeArrowheads="1"/>
          </p:cNvSpPr>
          <p:nvPr/>
        </p:nvSpPr>
        <p:spPr bwMode="auto">
          <a:xfrm>
            <a:off x="155575" y="-917179"/>
            <a:ext cx="2305050" cy="1981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682" name="AutoShape 10" descr="data:image/jpeg;base64,/9j/4AAQSkZJRgABAQAAAQABAAD/2wCEAAkGBxQTEhUUExQWFRQXGBcWFhcVFxYYGBcdFxcWFxcYFxcYHCggHBwlHBcXITEhJSkrLi4uFx8zODMsNygtLiwBCgoKDg0OGxAQGiwkICYsLTQsLCwsLCwsLCwsLCwsLCwsLCwsLCwsLCwsLCwsLCwsLCwsLCwsLCwsLCwsLCwsLP/AABEIANAA8gMBIgACEQEDEQH/xAAcAAABBQEBAQAAAAAAAAAAAAAEAQIDBQYHAAj/xABCEAABAwIDBQUGAwcCBQUAAAABAAIRAyEEEjEFBkFRcRMiYYGRMkKhscHRI1LwBxRicpKy4RWCJDNDU/FjZJOiwv/EABkBAAIDAQAAAAAAAAAAAAAAAAEDAAIEBf/EAC4RAAICAgEDAgUCBwEAAAAAAAABAhEDIRIEMUETUSIyYYGhsfAFI0JScZHRFP/aAAwDAQACEQMRAD8Awhp6QSpuzPgU8C3mFO1usrjuRrSB+zI1Cc1qMaxeYy5VOQaBw0JeyRgo20TBQCryJQG+lolFFEvpQRf9QlDVbkSgN1FMNBGnovEBTkwgJoJhpKyDEzs7oqYKADRsmHDjl6KzNNNNJWWQFFeGuGjned/mlFV/MHqI+SO7JM7G6ssjBRA3FO4t9DKkbjG8THUJ3YqI0VZZCUFU6k6X6J+dVrsN4L2R35nes/NW5IFFp2iXOqrtXjiD1H2ThincW+h+6IKLPtF7tFXjFjjI6hObimniFKJQdmXsyF7VI95ixjxgH5qEoMzIartekzV0nk26q34Fzj36pI5fqyno4Gk33QT/ABX+GitUUCmXuw94aLzBbUBnXJmb5lui1mF3ibS9g6cY+6wYrck7tlRxTJxOlt38PJv9IXlzTtV5Dj+7JxIado6hFgCSUMwaeSIp6XWeQ5EnNeptnz/wlGqc7VUCPbP3/XonsbZMYdVKW28z8lRhoiqt0PjCjDVK4W8x9fskARJRE5t0uRPAShElEYphI2ndThNYFLJRHkTSPBEEJhUsFEVk1zRIU5am9nJRTBRFkTCxEOppkI2QgcyyXstVIU7mjZAU0tENicrddeQTtpY3KIae9+pQ2CwDnwSbTBPx+S24sLauQqU/CGDEEmzQpGtBs4ZT46eqvsFsxrQZEkfD9c0PtChDSOevkE1wiDaKd+GjS3RRljhxKsqBzDpZK+isrm4umMpPZTV672jX4KKlj3kwQOKP2hR08XBB4GjL/I//AJToyTjZRrZMMZzBThtBvOOqkqYVDnC3hVUosOwvtzyK8qo7Qq/nPoPsvJvpkqR1Heho7OYEgsMxe5HFZoaT+uqSrtOq9pa55cLaxwNr6pWXHxWCZaEaVEg1Tw3nwuo5upaZ+SUxg4NBspCLeqjpG6c8iSVTyEa8fr1XmhC18XMAeqYzFu1trCYoOgWFt1TiLIQYszp8VJ+8iNDdDhIloJaEyoY05JgxTY4+ikpNzGBe1xafRRRfsRtE5w3VIMGToVEARxcP9zvupGYmoPe48Q0/SUCbJhsupwAPmPqhDTLXEEQRqEWMdU/h9D90LWcS6fePzUQNklDCufOUWGp4KOrhSPFWdNrg2AYA/UoWo0tMm88EQWV8JGhEYmCZHmomBEIfuju3TrVXVa4zwe63hzkjz0W12vsIOphlKmABfuwD5LK7uYmoHdnSjO86nkBePGy3ex8YanEkAwS4RcahboTk0nYVFcdGXZgiO5l7/I6z+v0VHt3YOSl2k5iJzACIj6Lc/uLBU7QjvDS9hw+qjdhQ4OaR3TM+M/4THKnYFFNM4jhmw5w/VipnLRbf3YdRcajDmZ73MeKpDqsudrnaKwVKir2iLs/m+QKD2Q3vf7R8gPojtrHT/cfRpQ2xx3ndB/c77K0X/LZV/MHvYi93tkjEV20yS3MQJbqOighXm4j8uNpT+ZKjLYyjRO/ZLgxbtKpi0lzZMc+6vIXbO/rW4is0SQ2pUaPJxC8tXJf3BUcnsYGlx80bSOnRARYlF0+CyyRVE7Snk8v1MqIBQ1cTBtchU432CFPrZZJVdXxReeQ5fdRtqkh06plPQnxTY40u4GyWnw6fVStPd81A12nT6p4daPFWoBKD805z7N81G0280rjYeaqElFSIA9ogAcVZbP3ZqPfne+/P6KsaDnZl1kQOfMLX0KtQDNmAZbTXlytHVMUmo6DCCk9ldtDBGlAJLp0J8OCBBV9iqDBReS4usTmN4MESOayLcS5InHk7LNcSzYoqjuPK/oZQgxbhGikpVpBJsl8GtgsOdizwukr1yIlV+CrkkgWjTjbokdiXAfiXvYQdFqXSNrbEeqkyanUklPa4Xuh6FZpkifGV7M2/ejqFnlBxdDk09l9uriGMxAe9waGtcRJi8RHxK2GB2myS4GWuNnDSeIsuXOI/MPl9VY7D2h2brublNruJA10GnH4puKVaaLqSSo61+8AiQVLhak2WJwu8FMWDwRYC9yfBajYjy+9xGq1VJuqF8lVhmIwecERMrlu8+GpUcSaNJ2YtaM/IOvLQekLo++G3hg8OXNjtXd2mPHi4+DRf0HFcMqYoglxJLiZJJuSTJJKc+ljwafd/gz+s3LXYftl39r/lCi2UbuI5/Vx+qTE1e09IjqQl2W2AZ5j+1v3WWUHDHTGKSctFh2h5ei0n7OGh2OpAz7x9AsuStV+zF0Y1p/Kyo70aVnilaGmN22Q7EVyNDVqEebyvISrWlxPMk+q8tZtQc3l1UzakRKheCHO01I+KiFBztXLO0vJgTH1sbJgaKLDHVPbg4OqfSwZHFWuKVImyFrtf1xUrPYKecH4p7MIQCJBlByXuFJgzCpGj5/dSDCHWykbhzHnKjkiJEQ080v8AlOOGdy4z8EyqwtEusL/FRU3SIz1Z5EEHS6vdlbRc6m4OmAYLgOd7rKVsTaByhaz9mkufiGWMtYYdcGMwuPMLVi6ZvuLefi7RcbMwvbuFMS4H2yZADeP6CxNZ4a94Ggc4CeQJA+ELcbiY+rmxTalRhNOxa1gDbFwztcLxbT7rmwcmy6aMVT7i5dQ5ytB5fOn6sElV5gNHG3WUHmhNr4rK0G8zZKeCtoKyX3NfsbZbZzNeGZXZXOOhsJb8fitDtfZFCpTb34PAs7084ABVXu09lalmY4gOh0A3Y6wc0nqNeUKxeaXsuJIDp8iBefJVc3ejXjxx4bMvtWg2j3GjgL88xOvoVXF1lf75ubFMNAvxHJoMf3FZwiyRN27F8adDqh7vohRYqd2iDxT4RxR5OisnxVlrsfEE4mkGiYdPWASfKy6pupt+WinWGWoc7y5rYa0C8v5W4+Hmua7n4WPxCLvORnRsOqH5D+paHe3aYo0DSZapX/5jhr2bO6OmaI6Zua7GHHGEDFOTlIz++W8JxeIc/wD6bZbTH8IOp8Tr6clmXOzFTVdLp1NkdSqPYaI2tKIpkjimsF1KUGk+5BG1jxV/ultFtF9Z5OmHrAdSwx8VnHKw2dTBp4px92gfVz6bfqsPU4VGmjXglydMzvbLyZC8r0arZoMdarUH8b/7im4dHbSwL3PLmMc+X1R3WkxFRwgkKuJLCWuaWkagggjyKyyizLFoIUjShBX8E8V/BUcWXsKnROlDdv1XjiQqcGGwlxsla5DHEjSFDjcaWU3OAvFvOyig26I3QR+/szFskkawCY6whtr1pa2DIN7frxVju1gxTYK2b8SozMT7Wpk25wR0VJtbEZn+vhqZ04LVhxJZFXgVkk+OwWVptwcX2dWudIw9Rw6sg/KVlmHVG7LxXZvceDqdVh/3sc0fEhdGPcyvsaDczEmm7EH/ANtVPm2Cs0FdbIABqwZnC15jgcsx8FRA3Tc/zFYCvem1mZmEcYt14InZWEFas2mTAMkkawBNvktvhNn0aY7jBbibu9Ss5czO4VDEMc9xaRTI0cILiIu0co1Omi2Qo0tcpnlE+V0fSwbzSqVaLml4Y4BrmkibET1AI81WbsvxeKJJiixjgHODLvdLYa3MSIg94xItzsmKWST4va7/AENMJ8I7+wTtPZIc2nnkPIzW90E90R5T5qnfsCpq1zXD0P681r9uXrO0EBo+AP1VdRJFp4/MSjl6aEmJWWSMli8A+mCXsIA42I9Qs3XaXvAaJLjAHwA810nbNaKNX+U/ER9VhdhQKzqp/wCk0ub/ADWaz0e5p8ijh6dQlok8jkjUYAtpvgH8OgzJPPLeofMvcfRZjaeNNao6o7jp4AWA9EZj8Rlp9mNXnM7nAJAHnAPkqiotc34ExXkY1uYqdwSU2wE2u6x9PVULC0LyVK4JlEQpSFCET2qwwboweLPNtFo/3Vmn5NKCIVh+6TgXwJc+q0C8Rl0Plmck51cfuh2CSjPZlEq0Td03R/zR/T/leSOSNfrw9zpuAogNDG8ZcT4kyfiVm97d2i55rNcBMB4dpIAAIgcVqsO6HF2Ui360Q22qZrMcw5mgiMwsR5kLKn5EqNdjlb8HUmzXOjWGk6cbcFJhcOXEh3dtxtOvh4fFbL9wqMu0mo4DL4lpF58ePEqtxezKZpZw90/lDDAPEFxRcwlHjMAWMDwcw4kTDSfdJ5qGjg6hc2WOg3mOHMBVmPLaTwPaNjxEeis9k7zBrxm7kAgOudeBvYa8E1wdWkV5U6CmYanMFx0P8MO4STbLPElQ4ZjXPLTldwFw5s9RYq5rbPoVHgy51ExLg7jxuG8/BUO2qTaBlmgfE3J8D4aFUxtNkd0XFHBtbh6uewdUa0ToLGYWZ2uc1V0EQIAjoFoam2aNWkKfaSBcd1wJMEQ6RHHVZ/aOCc2aoHcMSRoOA11WvG6uxUo9gEEjX1U1MpjagK1ezd36RpNe7O5zokMPs5vDw4kpspqG2CGNzdID3YOZ1Uc8PiI/+J32VK5brYm7bsNUNUPFRuVzQ0kB3eblIPA2J5cEDtXY1FtImm3K4aGSc3hJ+ak+rxZK4uwx6aaTbKrdCl+OXH8pHqQtthzYfrksvuoy7zxkA/FaakbuHX5oiyeljXYQnEVCewcWNI4NkkEnw4+RWswFOmxziyAx5OIkaSWhpI8rrCb27RZUwTaIa4tc9ne0DiC4ho4kkngOCv8AcSlUbh8Ox5OaHvDhHdAdAb0ykBY82N480c0P8Ne6NGL44uDH46u2o9z2HM1xsb3gAceiDfaD/EPsrrbOHAa55PeJHq4wB6X81l9obQpNaQajAWi4zAkeWq2KSltCZwcHQLvPUjD1PFw+YWW2Q3ukGwLml3QHXylyL23t1lVnZsk8S42HSDdBsflpW1cAPUEuHo4Jke9i2R4mqXuJ5/IWHwUYXmc0hKARanVRxokc5MLu8OXFQgXTCkcoGVhzU2ayhBJupzi3ZG0+DC50cyeJ6IYq8wWxhWpjsxVL/e/DaGg+D3ESPEJOZpLYYle3bRA4pFaO3FdN6rp4wAR5GV5Z7h7ljSUs7RmpU2QOTnN85Eg+YU1elWrCD3fAE94ciWgEDxRlPCHIIGvDqi9nU3UnSB4cVlb9jUzM4rYmNaM1OnScAJim4MI590sbJWY21vJUoVS40Wsc5oDqdVstLohzgORiZHiuy/6o4cB6u+6ym/8Ah6Negahpt7Sl3hImQSARaPobIY8jUviQu2cLxdYve5x1cSTFhfkOSfXxhY4ik85bRIaeF9RZF45ucGKYHiM1vUlVTqR8F01TFNNFtsbaVV1VjHVCGmZgNGgJ4DW3xW42phXuw7KT31C32sjrAAcRGplc3weZrg4cOTh05q0xO3KxIcHNAAAIBJ08ylyhv4dBTdC9kaVapTzCG8YgwRN50N1DiNp1HzD3ZW+wPr1TMVjxWzZ7PgBrhAkN4OHSwjSyE9kJ8afcowkAkB3E6gW+C0FHeUiA2kGgACATrxi1geSoaVeWgREcecpzVGk1TDGTi7Rot1v3jFYo985bl0yWgAEN7vEzx11Re+L61Cq2nmjuteHN1NzGukEaLJB0GRbxCeHeMzzui1B1oPqT2rNLug2oC9xPdcbuJJJdxnmFqKL++fEH6FU+6WGilmzTmvB0bqLeNrqywx/FvHl4iEPBQJ/aBWy0sJSbDRD6rnR7OgkD8xzOHmeqfultQig0E5IDw3OdW5oafQKq/aFV/EwrT3ootLWfmcXOEkchHxjmtVu1sqnW2fSdUMvb2kvaRP8AzHkgmLgfSyvlx81QzHk4bJscaVek6m9zXB4uAZ8BB5iFxrH4Xs6r2AzkcW9YKv8ACUuxxxpZX1WOs1vaFh0zBwvltfXUSr3d7cN9Ss6riwMskim14Oeb95wNgPDVISWPuxkm8tUjBYcAk9QPXgj8Y7RvISeV+I6tyrvGz9msptysp06bPy02gDqbXK5X+0GmxuMe1rWtAaz2QBMtBm3X4K0M3J1QueLjuzMtNlGVJ9V4lNFAr1BUfBEG48/UcUQ4a9B5a3TaLOB4XHTiFCHnmbkAjg5v6spKNQt1u3n917sx7tv1xCZUf4eX2UIFGx8F0nYVCq2kGvkWAGQNbAiBwN/FcxwlQOgXNxI0McQt/iN6K59hlNjeEguPzAWLrJ0kkMhFsKdupRJJJxMm5/4ir9HJVV/69ivzt/oavLF6kv7i/ps6C4jSL2VphcC17Q4k8dI59FnquKjKU2ptN8QMwHU/JXlfgu02aGth6TBcNH87voSspvnXbUwz6dOZg+yIGhFvFXr8O04XOWjNkmeMqp2a0EkkaAyDpe3ylIi18zfYrXk4DjmvBbnzQfzGfmU3DUi4S0E9ASu1YagHZopBmS12svyII0HWCq2oamclr2l0+wZgAcAW+q2PqV8qWxkMDnvsYZm62J7NtRuQhwkAPGYdQbfFLu1usKz6jK7zRIIDHSy7pOYFpueHJdApYmZBLRI90HuHw+/igZaWup+00A6gTe/ejjJN1XHnle0Ml0rfyszmL/ZriGGW1KT2fmlzTeI7sH5pX/s+JaPxg13vd0uHlotEMQ8UmU6ZOQRnE6AGdTdMxNZrHAPqWdoZ048095t/CVXRza20Z3HbmtpUyW1XOfwBaA0+cmFmqrHMOVwIPiuj0N5xSaA4MqsJOdhbB6g6acI9Fd7e3Xw1WkXBpaYkQflNwtML42YpJxlTONOKjbUgq921uxWoNNSC+jMZwPZ/mHDros+BJ6XVidzom6bgcOIOhdm/qJ+SJo1D2hJtEGBw4gHx+6B3IbGHPi8/ICUZiXgOfHAN08/sh4IB77vzYikG2/4dkuOjW56gMdY/UrZbjVwdmvDLBhqtHPTNJ65lzzenaLKr2GmZyMFF4IIIexz+ere8SCORW73Qw7sPgHtqWe8vqBvEAtaAD42mPFaO7BejO7Z2O2o1rznLmD3MuZwFwL8r+ql3e3qo0j2VR1RjYgGu55IPJzmm3mFZYd0t0I8D81nt7dmB5DxAdF/FZ8kFJF4TcXaOj4Xb9N1MFjgR4OBB8R4Lmm+uLFTFOc0h0hoMGbgRBVZuZsV9eoabAT3mh4zENgSSXRwi08yqrFP7NxFgLjwsYKpDDx+KxmTNzVUGscldoqv94B95ObiXDST5FNEhwdPVMYSDHDh9kK6uT7jvJNNaofd9SB8lABJDhpccj9CvGtzaR8UI41PzNHQT8SoX059pzj529FCGg2FSD6zYcBmzAGCQMouSBwuBrxS7wYutRqupdq10AXYIFxPG4Pmi9ytkMdDn1msa52VrS4hxyQXDoc4W3ZuJhK8Pc59SO7Z4AMcy0Tx5rDknBZLnv7DV8tI5R/qNb/uP9SkXZG7g4AD/AJA/qqn4515T/wBGL2/AKZGMTcXvP+EdSqud7zPMISnhG8vNEYXDAxPEx6rOzQaKq6MPH/pt+MKrogCmZ98x8Y+rlLt7FBjA38xHo39BAsqms1raYjKO9Ogiwv6+qyR3G/qLXYy+33VqeIcKVUZSW/hlrXEd0SSSOJ+aDwlcOdkOZlS92C7ibwIBUu0t33V8XrkaWAl15JBIiJF7K82RsVmDfDJqk3cTEtjhM8Vpnmx4497lXt+rNGDJKOkvu3+hXbJ2S53aDM5jtJqC/WDCezYYBEuMaVHtNz9grhuWuS57XSPc0OlgSLH/ACm7KplwqMyZGgwBMmLG/qVjl1WTdGjmxtXY9EU4od3NYvku14943SYXDsw9EllMOfoXHLLvFM/1DsqfZPplzrgFlxyk8QoKVZ1QZCTA4ARPgeKqllmqbdFVb0O2lsqicOQ+k2XCZpgZwTxBiVIzFMp0XOJqGkBZxJOUi0fND1KjnxTFVzCNMsFwva56clT4rYz+1Da1ZxYD7xM/Gw8lqw48lVObS+5TJif9MLf2LzcTbZrdpSqAWuLe002uDx09VVb47i0O0z4f8NzgS6mPYvoW/lm9tOiLIo4Uh9EtDgLkXtyPNQ4jajquVwJ7d1wwyNIiR+VdJ51WkxC6LIu7RU7n7Ne2mRVBbkLu7GneN/GbQicZSAqPHiM3UBGYHbXY1orCM2rhoI8OX3VxjNgsrN7bDm7u9lnuun8pPsnw06J0IN/FYmeRceFbONbaGXE1IsQ4EEa3Ad9Vc7vbZxNTEU2PrVHMcYILiQYa4ix8QFXb2UizEkEQS1pI8RLD/aoNi1wyvScdA9s9CYPwKZYo6xEBVW2Xw3x0HorF71R7wVsrZ5X9AoAy27+8VXB4x9alBmWuY4kNe3WDGh5Hgm1XySeZJjqZVFTdMnxVsCpfgg8BKo8y8XKEHuACjLgmknwXi7p6f5UIeBngoXjWeCe6oQNVHEiOahDTbrYqk2k9tQNJLjAInVovodCNeELpew8YxtMBhYBc5WRlHSy5huXtjCUg9mLpZg4tLXaFtiCP0V1zYm0MJUptZQezKLBht46HVZc+d6i46RaONU2rtkv+qN8f6SvIw7OZ+UfFeWLlH2QKn7mWo4kJWV3S2HxGgaLm0KqoUHHU2Wg3eqtpl4JA0IdEu8WoZHUe1mmwxmynVINYkcgbujpo1TYmuyk3IwAEe7yPN54nwU+GxXaPDRIbBk+8R1GlzwVVt/DtpuaGTcSZvqYEfFZVcpcZf6K93sqdtbZp0B3+86o2RAue8Z8Bqss/apqV2DDmpTZADmh2pkkk3PMIjbuHFbE0qTnQxrSXu8SbNB6CT1HNebs2mK5OH7rWAtJuQ424T4arbjxY4R5Pu/8AQzHDJN/Sy/r1HMplwJzROscEMMRmYzIHZrZibTPL/Ko8ZvG81MrmHK2xiIseSMxO36cfhtcXcS6w8uKMcD8RNry4o/M0EYPGFj4cwuJJAg2OsTyUuFqPZVBzDvZpA4QR9Cs5/rjs4cACRoIkdeC9g8PiMVUIpAkn2iTDR1hNeFxVyaSEy67HdRVl9FI4g5ngOINy6AOsaf5SMxuerlqB1VrdCBm+MQvYXcSL1K7Gu5MA+ep9EU3clouar3N/gaAfMmbLO+o6df1/hkj1GXzD8gjMHRqViQDTc3RrjAPjBt4WUwxlLtC6q4Mc0Q0NGsRJupsZuhT7vZ1YPGSH/IAgqXB7uspy6pSOII9jNEN8ufiqS6vAo3yb+lbGLPO64fkyG2cYK1QmZAsDpP3W1/Z93KJDzGZxIJNosPLQovs2PBacKxreRDPhChdBltF4plvdLXDMBFtARbom4P4pj+Vpr8/oYc3S5JSc+5j9+916td37xRhxjvU9HWky08ddFz84WoGF5Y4MD+zLiCIfE5TxBhdcx22amHeGVqQE6OY6Q7xE/JX1LBUMXhn0yA6nV9ojUOtDvBwhvoF0Yz57XYyptOmYXYW221qQzOAqNEPkxpo7ofuq3ezaLOycGvaSRAAIPEToqHebdqtgqmSqJbPcqAd1w4dD4fNVSuWHUR3VYMfYdEBRdcomm63SyhCcuXnOUQcvEqAHZk3MmEprioQWo5PD4IUDdV577yoEN2W2S8a/+SiP3bKZYSw/wm3poq/Z2PfScXtg5rEG453VnV21SLSTTc1/8N2n7LPPly12HRqjSYXEYjI38ep7I4xwHBeRGG9hv8o+S8sbkh/ENp4o8yjsLiDm8lWYYiFK9xBkHyUYlM22xDZzp5NB18T9EHtzGND6jzfJDR4mIgeMyptlHJRYTpBe75j4QslUxBqvJm0k9XH7SseGHq5X7FJS7spN6NpmlUYQAXlpcbWkn6KoZtuqQYcGyTIb99VsNoYZr2w4A9Rostid33NvTEibj7c+i7UYwraFepOqTYGzEOdYCT4T8VdbH2G6oc1SnUNMa6gmeQ1jmtJsitRw4DYbSdAkvjM77o0Y4VDkDXvHGJaPWy5mf+JSdxhGvr+/+mrH0au5MHwm6WH9oZiw+6XRB8SLkK0GyWsYWU3hlP2i1piTYXOp6IR+JbhZDQSILiwkmBxOfhrofJZhm3aDbtdVDiSYMOaOklYuPUdQrttD16WJ+Ebqg3K2xZTA4m5PqnOc6tGR9Qtm7mkNaOgOqxuB3hw7Mz353u93NePADQLR4Xe1z2kU6DmWHefF+g1VV0WZPsyyzRk6jtjK2w67H5xiCKdiS4AutxT2Y17Xfg1jU4GWy3zPBAV9sve+Kk1WaOYCBw0mw8k7GbVqQ0UaQp3mXFrm+YGqvPpct9l+EX5cdSCBiKj6kVngMBkZGOk8pI0uDb4omtig4HsqRt7zhlHxVXjse/LeA4+8B8hKo6mJxeWA57mRwEfCPurY+gnPvSK5MnBXxbG7y4p2cU3ZYHe7pJgxGkW1Ru42Ky1iJIzDTgY0nx1Ueyd3e071UmTeAP7ibqejs5tKtZ5ba15ggiDK7fTcMUFjMGbBlk/Ua+3mjY7w0adSjlqNDgSGweM6/Jcm3i3IfTmph5ezizV7en5h8eq6NiNoh+RtpE5tIJtBb8fVPczknSkvAhtpnBpjqFLTqwfA/NdQ3i3Vp4iXAdnV/MBr/MOPXVc32tserh35KrCM1muF2u/lPPw1RTssnYhSSoa9GpSe6nUBa9hhzXC4TRW5j0RCTkpqZ2vgml6hB4KYKjSYlRVmyIkDrx81AKRBgghBhQfWaabsrQXSJROHw7nC4yyUVVrAQAJJFuQ81A2ocwLzYEG3VZuUmh7pM2wK8q4bZo/91vqfsvLHxl7DOS9xMHtGPbGU+P3Vv+9CAbEcemiacODqJUX+kgu7rGjQ5j9AtEoJ9jHGfuaTaO2i6maTGw5wiQZyi02jlZDYXBBoSYPDtpi56km5KKNXlJ+HzS8eOOJVEpKVnmsEaSufO3qrudM5INgGjKPhdbzFZshuBbhf4rk85ZBsQTPqtOJKSdgWjT4beypnzVAxzQLw0Zv6jJUlbfGs85KIyTplGZx8VlMPTNR4a2xdaeHVbPZGzGURZ+Zx9rQGOQ8EufT4Iu+OzVilklq9A7sRXyNpVe6x93vkOe6LwTJidIVlgW0QIaxnUgE+ZKrcdhHVzMloaYDRr1ceCTA1adFpzOl0yT4jh0UUVVR1/g0xglLe/qy+rNoNILmsZAnNlA0GthqkoUnPDjne1jgDltMxe/JU2Dxf71VgyQI8zwHSyvc/utNuY4/4QacRiaT0UTzVokgS8EzLbm/MC6sKG0agGU0XFxsLH/wgztAUnEOOskm09D0T8XvBTdlDCZm5Ktv2LXS7hmLxJZGdpB5m46TolO1WZbuvyU+Gdnbe4OoN1RnZOTEAgFzTJy8Gn9aIKvJObWiZ29lZn4bQ8UzFwO7qZJPgrrD1MzQWtlx4m6bTIf3bC3FVAxdejUyNaSeGXlz8FL5aLK13ZoH4QtubHXRQ7P2s7MROYDUHUeIP3Vdi9p1x7bTfjII8zwTg0vaIgERci3iPFRfCKnGMtS2aGjtRrzBGR3AHj/KdD01U/wC7tqENe0OEh0OAN2mQfULObRINIggkwTItfgR4hVmwd8XsIFQB4sC73otPUp0PiOfmx+nL6Gy3y3TZjqeZsMxLBDH8Hj8lTw5Hh0kLiWOwz6VR1Oo0se0w5rtQf1x0K+g8FjA4BzTIIkFVO9261LHsEnJWaO5UA/8Aq8cW/Lgm2VOHZ16UbtvYlbCvLKzI5OF2u/ld9FWhyJBxolxEIuk1zRHtDkfpy8k/BNtPijRTS5SLJEL6kxIj/wA8CpOzkc0rKYc0T+rqKpQc2S0x8vRUTRZ9yscF5StYvJllT//Z"/>
          <p:cNvSpPr>
            <a:spLocks noChangeAspect="1" noChangeArrowheads="1"/>
          </p:cNvSpPr>
          <p:nvPr/>
        </p:nvSpPr>
        <p:spPr bwMode="auto">
          <a:xfrm>
            <a:off x="2483768" y="1152129"/>
            <a:ext cx="3600400" cy="5760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7100" y="1196750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3200" b="1" dirty="0">
                <a:solidFill>
                  <a:prstClr val="black"/>
                </a:solidFill>
                <a:latin typeface="Calibri"/>
                <a:cs typeface="+mn-cs"/>
              </a:rPr>
              <a:t>Nyitott szemmel </a:t>
            </a:r>
            <a:r>
              <a:rPr lang="hu-HU" sz="3200" b="1" dirty="0" smtClean="0">
                <a:solidFill>
                  <a:prstClr val="black"/>
                </a:solidFill>
                <a:latin typeface="Calibri"/>
                <a:cs typeface="+mn-cs"/>
              </a:rPr>
              <a:t>növényeink </a:t>
            </a:r>
            <a:r>
              <a:rPr lang="hu-HU" sz="3200" b="1" dirty="0">
                <a:solidFill>
                  <a:prstClr val="black"/>
                </a:solidFill>
                <a:latin typeface="Calibri"/>
                <a:cs typeface="+mn-cs"/>
              </a:rPr>
              <a:t>védelmében! 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-18256" y="19803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FIGYELJEN – LÁSSON- ÉRTESÍTSEN!</a:t>
            </a:r>
            <a:endParaRPr lang="hu-HU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Tartalom helye 2"/>
          <p:cNvSpPr txBox="1">
            <a:spLocks/>
          </p:cNvSpPr>
          <p:nvPr/>
        </p:nvSpPr>
        <p:spPr bwMode="auto">
          <a:xfrm>
            <a:off x="1253237" y="2622189"/>
            <a:ext cx="2028755" cy="5810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>
                <a:solidFill>
                  <a:schemeClr val="bg1"/>
                </a:solidFill>
              </a:rPr>
              <a:t>felügyelet</a:t>
            </a:r>
            <a:endParaRPr lang="hu-HU" b="0" dirty="0">
              <a:solidFill>
                <a:schemeClr val="bg1"/>
              </a:solidFill>
            </a:endParaRPr>
          </a:p>
        </p:txBody>
      </p:sp>
      <p:sp>
        <p:nvSpPr>
          <p:cNvPr id="14" name="Tartalom helye 2"/>
          <p:cNvSpPr txBox="1">
            <a:spLocks/>
          </p:cNvSpPr>
          <p:nvPr/>
        </p:nvSpPr>
        <p:spPr bwMode="auto">
          <a:xfrm>
            <a:off x="1253237" y="3239603"/>
            <a:ext cx="2028755" cy="5810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>
                <a:solidFill>
                  <a:schemeClr val="bg1"/>
                </a:solidFill>
              </a:rPr>
              <a:t>kutatás</a:t>
            </a:r>
            <a:endParaRPr lang="hu-HU" b="0" dirty="0">
              <a:solidFill>
                <a:schemeClr val="bg1"/>
              </a:solidFill>
            </a:endParaRPr>
          </a:p>
        </p:txBody>
      </p:sp>
      <p:sp>
        <p:nvSpPr>
          <p:cNvPr id="15" name="Tartalom helye 2"/>
          <p:cNvSpPr txBox="1">
            <a:spLocks/>
          </p:cNvSpPr>
          <p:nvPr/>
        </p:nvSpPr>
        <p:spPr bwMode="auto">
          <a:xfrm>
            <a:off x="1235274" y="3859158"/>
            <a:ext cx="2028755" cy="5810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lv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termelés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6" name="Tartalom helye 2"/>
          <p:cNvSpPr txBox="1">
            <a:spLocks/>
          </p:cNvSpPr>
          <p:nvPr/>
        </p:nvSpPr>
        <p:spPr bwMode="auto">
          <a:xfrm>
            <a:off x="1235274" y="4483543"/>
            <a:ext cx="2028755" cy="12005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lv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lakosság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Tartalom helye 2"/>
          <p:cNvSpPr txBox="1">
            <a:spLocks/>
          </p:cNvSpPr>
          <p:nvPr/>
        </p:nvSpPr>
        <p:spPr bwMode="auto">
          <a:xfrm>
            <a:off x="3281993" y="2622189"/>
            <a:ext cx="4379684" cy="5810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/>
              <a:t>terjedésüket megállíthassuk!</a:t>
            </a:r>
            <a:endParaRPr lang="hu-HU" b="0" dirty="0">
              <a:solidFill>
                <a:schemeClr val="tx1"/>
              </a:solidFill>
            </a:endParaRPr>
          </a:p>
        </p:txBody>
      </p:sp>
      <p:sp>
        <p:nvSpPr>
          <p:cNvPr id="19" name="Tartalom helye 2"/>
          <p:cNvSpPr txBox="1">
            <a:spLocks/>
          </p:cNvSpPr>
          <p:nvPr/>
        </p:nvSpPr>
        <p:spPr bwMode="auto">
          <a:xfrm>
            <a:off x="3300249" y="3239278"/>
            <a:ext cx="4361428" cy="5810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/>
              <a:t>többet tudjunk róluk!</a:t>
            </a:r>
            <a:endParaRPr lang="hu-HU" b="0" dirty="0">
              <a:solidFill>
                <a:schemeClr val="tx1"/>
              </a:solidFill>
            </a:endParaRPr>
          </a:p>
        </p:txBody>
      </p:sp>
      <p:sp>
        <p:nvSpPr>
          <p:cNvPr id="20" name="Tartalom helye 2"/>
          <p:cNvSpPr txBox="1">
            <a:spLocks/>
          </p:cNvSpPr>
          <p:nvPr/>
        </p:nvSpPr>
        <p:spPr bwMode="auto">
          <a:xfrm>
            <a:off x="3281991" y="3850773"/>
            <a:ext cx="4379685" cy="5810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/>
              <a:t>t</a:t>
            </a:r>
            <a:r>
              <a:rPr lang="hu-HU" dirty="0" smtClean="0"/>
              <a:t>ermékével ne terjessze!</a:t>
            </a:r>
            <a:endParaRPr lang="hu-HU" b="0" dirty="0">
              <a:solidFill>
                <a:schemeClr val="tx1"/>
              </a:solidFill>
            </a:endParaRPr>
          </a:p>
        </p:txBody>
      </p:sp>
      <p:sp>
        <p:nvSpPr>
          <p:cNvPr id="21" name="Tartalom helye 2"/>
          <p:cNvSpPr txBox="1">
            <a:spLocks/>
          </p:cNvSpPr>
          <p:nvPr/>
        </p:nvSpPr>
        <p:spPr bwMode="auto">
          <a:xfrm>
            <a:off x="3273111" y="4483543"/>
            <a:ext cx="4406821" cy="581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/>
              <a:t>m</a:t>
            </a:r>
            <a:r>
              <a:rPr lang="en-US" dirty="0" err="1"/>
              <a:t>egvédje</a:t>
            </a:r>
            <a:r>
              <a:rPr lang="en-US" dirty="0"/>
              <a:t>,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 smtClean="0"/>
              <a:t>nevel</a:t>
            </a:r>
            <a:r>
              <a:rPr lang="hu-HU" dirty="0" smtClean="0"/>
              <a:t>!</a:t>
            </a:r>
            <a:endParaRPr lang="hu-HU" b="0" dirty="0">
              <a:solidFill>
                <a:schemeClr val="tx1"/>
              </a:solidFill>
            </a:endParaRPr>
          </a:p>
        </p:txBody>
      </p:sp>
      <p:sp>
        <p:nvSpPr>
          <p:cNvPr id="22" name="Tartalom helye 2"/>
          <p:cNvSpPr txBox="1">
            <a:spLocks/>
          </p:cNvSpPr>
          <p:nvPr/>
        </p:nvSpPr>
        <p:spPr bwMode="auto">
          <a:xfrm>
            <a:off x="3264028" y="5096291"/>
            <a:ext cx="4415905" cy="581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0">
              <a:spcBef>
                <a:spcPct val="0"/>
              </a:spcBef>
              <a:buNone/>
            </a:pPr>
            <a:r>
              <a:rPr lang="hu-HU" dirty="0"/>
              <a:t>m</a:t>
            </a:r>
            <a:r>
              <a:rPr lang="en-US" dirty="0" err="1" smtClean="0"/>
              <a:t>eg</a:t>
            </a:r>
            <a:r>
              <a:rPr lang="hu-HU" dirty="0" smtClean="0"/>
              <a:t>őrizzük</a:t>
            </a:r>
            <a:r>
              <a:rPr lang="en-US" dirty="0" smtClean="0"/>
              <a:t>, </a:t>
            </a:r>
            <a:r>
              <a:rPr lang="en-US" dirty="0" err="1" smtClean="0"/>
              <a:t>ami</a:t>
            </a:r>
            <a:r>
              <a:rPr lang="en-US" dirty="0" smtClean="0"/>
              <a:t> </a:t>
            </a:r>
            <a:r>
              <a:rPr lang="hu-HU" dirty="0"/>
              <a:t>d</a:t>
            </a:r>
            <a:r>
              <a:rPr lang="hu-HU" dirty="0" smtClean="0"/>
              <a:t>íszít!</a:t>
            </a:r>
            <a:endParaRPr lang="hu-HU" b="0" dirty="0">
              <a:solidFill>
                <a:schemeClr val="tx1"/>
              </a:solidFill>
            </a:endParaRPr>
          </a:p>
        </p:txBody>
      </p:sp>
      <p:pic>
        <p:nvPicPr>
          <p:cNvPr id="23" name="Picture 2" descr="D:\00_MUNKATEKA_PGY\05_SZAKANYAGOK\LOGOk\nyitott szem\nyitottszem_2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9" t="42503" r="5751" b="39184"/>
          <a:stretch/>
        </p:blipFill>
        <p:spPr bwMode="auto">
          <a:xfrm>
            <a:off x="1331660" y="116634"/>
            <a:ext cx="6104045" cy="864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-36512" y="5940569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3200" b="1" dirty="0" smtClean="0">
                <a:solidFill>
                  <a:prstClr val="black"/>
                </a:solidFill>
                <a:latin typeface="Calibri"/>
                <a:cs typeface="+mn-cs"/>
              </a:rPr>
              <a:t>Köszönöm a figyelmet ! </a:t>
            </a:r>
            <a:endParaRPr lang="hu-HU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439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Szőlő aranyszínű sárgaság fitoplazmával fertőzött szőlő (Lenti)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90" y="1357298"/>
            <a:ext cx="752078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 növény-egészségügyi tevékenység bemutatása,&amp;#x0D;&amp;#x0A;az  együttműködésünk lehetőségei&amp;quot;&quot;/&gt;&lt;property id=&quot;20303&quot; value=&quot;-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3&quot; value=&quot;-1&quot;/&gt;&lt;property id=&quot;20307&quot; value=&quot;288&quot;/&gt;&lt;/object&gt;&lt;object type=&quot;3&quot; unique_id=&quot;10006&quot;&gt;&lt;property id=&quot;20148&quot; value=&quot;5&quot;/&gt;&lt;property id=&quot;20300&quot; value=&quot;Slide 3 - &amp;quot;A nem-honos károsítók terjedése&amp;#x0D;&amp;#x0A; elleni védelem&amp;quot;&quot;/&gt;&lt;property id=&quot;20303&quot; value=&quot;-1&quot;/&gt;&lt;property id=&quot;20307&quot; value=&quot;269&quot;/&gt;&lt;/object&gt;&lt;object type=&quot;3&quot; unique_id=&quot;10007&quot;&gt;&lt;property id=&quot;20148&quot; value=&quot;5&quot;/&gt;&lt;property id=&quot;20300&quot; value=&quot;Slide 4 - &amp;quot;A növény-egészségügyi tevékenység alapkoncepciója&amp;quot;&quot;/&gt;&lt;property id=&quot;20303&quot; value=&quot;-1&quot;/&gt;&lt;property id=&quot;20307&quot; value=&quot;274&quot;/&gt;&lt;/object&gt;&lt;object type=&quot;3&quot; unique_id=&quot;10008&quot;&gt;&lt;property id=&quot;20148&quot; value=&quot;5&quot;/&gt;&lt;property id=&quot;20300&quot; value=&quot;Slide 5 - &amp;quot;Kockázatelemzés  &amp;#x0D;&amp;#x0A;a jogi szabályozásban alapvető &amp;quot;&quot;/&gt;&lt;property id=&quot;20303&quot; value=&quot;-1&quot;/&gt;&lt;property id=&quot;20307&quot; value=&quot;275&quot;/&gt;&lt;/object&gt;&lt;object type=&quot;3&quot; unique_id=&quot;10009&quot;&gt;&lt;property id=&quot;20148&quot; value=&quot;5&quot;/&gt;&lt;property id=&quot;20300&quot; value=&quot;Slide 6&quot;/&gt;&lt;property id=&quot;20303&quot; value=&quot;-1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3&quot; value=&quot;-1&quot;/&gt;&lt;property id=&quot;20307&quot; value=&quot;272&quot;/&gt;&lt;/object&gt;&lt;object type=&quot;3&quot; unique_id=&quot;10011&quot;&gt;&lt;property id=&quot;20148&quot; value=&quot;5&quot;/&gt;&lt;property id=&quot;20300&quot; value=&quot;Slide 8&quot;/&gt;&lt;property id=&quot;20303&quot; value=&quot;-1&quot;/&gt;&lt;property id=&quot;20307&quot; value=&quot;284&quot;/&gt;&lt;/object&gt;&lt;object type=&quot;3&quot; unique_id=&quot;10012&quot;&gt;&lt;property id=&quot;20148&quot; value=&quot;5&quot;/&gt;&lt;property id=&quot;20300&quot; value=&quot;Slide 9 - &amp;quot;Import szállítás követelményei&amp;quot;&quot;/&gt;&lt;property id=&quot;20303&quot; value=&quot;-1&quot;/&gt;&lt;property id=&quot;20307&quot; value=&quot;276&quot;/&gt;&lt;/object&gt;&lt;object type=&quot;3&quot; unique_id=&quot;10013&quot;&gt;&lt;property id=&quot;20148&quot; value=&quot;5&quot;/&gt;&lt;property id=&quot;20300&quot; value=&quot;Slide 10 - &amp;quot;Növény-egészségügyi szállítólevél alkalmazása&amp;quot;&quot;/&gt;&lt;property id=&quot;20303&quot; value=&quot;-1&quot;/&gt;&lt;property id=&quot;20307&quot; value=&quot;278&quot;/&gt;&lt;/object&gt;&lt;object type=&quot;3&quot; unique_id=&quot;10014&quot;&gt;&lt;property id=&quot;20148&quot; value=&quot;5&quot;/&gt;&lt;property id=&quot;20300&quot; value=&quot;Slide 11 - &amp;quot;Speciális feltételek az &amp;#x0D;&amp;#x0A;engedélyezett ellenőrzési helyen történő  vizsgálathoz &amp;quot;&quot;/&gt;&lt;property id=&quot;20303&quot; value=&quot;-1&quot;/&gt;&lt;property id=&quot;20307&quot; value=&quot;279&quot;/&gt;&lt;/object&gt;&lt;object type=&quot;3&quot; unique_id=&quot;10015&quot;&gt;&lt;property id=&quot;20148&quot; value=&quot;5&quot;/&gt;&lt;property id=&quot;20300&quot; value=&quot;Slide 12 - &amp;quot;Export szállítás követelményei&amp;quot;&quot;/&gt;&lt;property id=&quot;20303&quot; value=&quot;-1&quot;/&gt;&lt;property id=&quot;20307&quot; value=&quot;285&quot;/&gt;&lt;/object&gt;&lt;object type=&quot;3&quot; unique_id=&quot;10016&quot;&gt;&lt;property id=&quot;20148&quot; value=&quot;5&quot;/&gt;&lt;property id=&quot;20300&quot; value=&quot;Slide 13 - &amp;quot;Növény-egészségügyi import, export ellenőrzések: 2003 - 2011&amp;quot;&quot;/&gt;&lt;property id=&quot;20303&quot; value=&quot;-1&quot;/&gt;&lt;property id=&quot;20307&quot; value=&quot;273&quot;/&gt;&lt;/object&gt;&lt;object type=&quot;3&quot; unique_id=&quot;10017&quot;&gt;&lt;property id=&quot;20148&quot; value=&quot;5&quot;/&gt;&lt;property id=&quot;20300&quot; value=&quot;Slide 14 - &amp;quot;Szúrópróbaszerű ellenőrzés a határon&amp;quot;&quot;/&gt;&lt;property id=&quot;20303&quot; value=&quot;-1&quot;/&gt;&lt;property id=&quot;20307&quot; value=&quot;287&quot;/&gt;&lt;/object&gt;&lt;object type=&quot;3&quot; unique_id=&quot;10018&quot;&gt;&lt;property id=&quot;20148&quot; value=&quot;5&quot;/&gt;&lt;property id=&quot;20300&quot; value=&quot;Slide 17 - &amp;quot;Növény-egészségügyi határkirendeltségek&amp;quot;&quot;/&gt;&lt;property id=&quot;20303&quot; value=&quot;-1&quot;/&gt;&lt;property id=&quot;20307&quot; value=&quot;280&quot;/&gt;&lt;/object&gt;&lt;object type=&quot;3&quot; unique_id=&quot;10019&quot;&gt;&lt;property id=&quot;20148&quot; value=&quot;5&quot;/&gt;&lt;property id=&quot;20300&quot; value=&quot;Slide 18 - &amp;quot;KÖSZÖNÖM MEGTISZTELŐ FIGYELMÜKET !&amp;quot;&quot;/&gt;&lt;property id=&quot;20303&quot; value=&quot;-1&quot;/&gt;&lt;property id=&quot;20307&quot; value=&quot;282&quot;/&gt;&lt;/object&gt;&lt;object type=&quot;3&quot; unique_id=&quot;10629&quot;&gt;&lt;property id=&quot;20148&quot; value=&quot;5&quot;/&gt;&lt;property id=&quot;20300&quot; value=&quot;Slide 16 - &amp;quot;Országon belüli szállítmányok &amp;#x0D;&amp;#x0A;közös ellenőrzése&amp;quot;&quot;/&gt;&lt;property id=&quot;20303&quot; value=&quot;-1&quot;/&gt;&lt;property id=&quot;20307&quot; value=&quot;289&quot;/&gt;&lt;/object&gt;&lt;object type=&quot;3&quot; unique_id=&quot;10730&quot;&gt;&lt;property id=&quot;20148&quot; value=&quot;5&quot;/&gt;&lt;property id=&quot;20300&quot; value=&quot;Slide 15 - &amp;quot;Anaplophora glabripennis&amp;#x0D;&amp;#x0A;Bursaphelenchus xylophilus&amp;quot;&quot;/&gt;&lt;property id=&quot;20303&quot; value=&quot;-1&quot;/&gt;&lt;property id=&quot;20307&quot; value=&quot;290&quot;/&gt;&lt;/object&gt;&lt;/object&gt;&lt;object type=&quot;4&quot; unique_id=&quot;1079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ÉBIH_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</TotalTime>
  <Words>3639</Words>
  <Application>Microsoft Office PowerPoint</Application>
  <PresentationFormat>Diavetítés a képernyőre (4:3 oldalarány)</PresentationFormat>
  <Paragraphs>1246</Paragraphs>
  <Slides>89</Slides>
  <Notes>27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89</vt:i4>
      </vt:variant>
    </vt:vector>
  </HeadingPairs>
  <TitlesOfParts>
    <vt:vector size="92" baseType="lpstr">
      <vt:lpstr>Office-téma</vt:lpstr>
      <vt:lpstr>Egyéni tervezés</vt:lpstr>
      <vt:lpstr>NÉBIH_2012</vt:lpstr>
      <vt:lpstr>A növényegészségügy hatósági ellenőrzési rendszere,  a nem-honos károsítók bekerülésének és terjedésének megakadályozása</vt:lpstr>
      <vt:lpstr>Tematika</vt:lpstr>
      <vt:lpstr>3. dia</vt:lpstr>
      <vt:lpstr>4. dia</vt:lpstr>
      <vt:lpstr>A nem-honos, nagy gazdasági veszteséget okozó károsítók terjedése elleni védelem</vt:lpstr>
      <vt:lpstr>Kockázatelemzés   alapvető a növény-egészségügyi jogszabályozásban</vt:lpstr>
      <vt:lpstr>7. dia</vt:lpstr>
      <vt:lpstr>8. dia</vt:lpstr>
      <vt:lpstr>Szőlő aranyszínű sárgaság fitoplazmával fertőzött szőlő (Lenti)</vt:lpstr>
      <vt:lpstr>10. dia</vt:lpstr>
      <vt:lpstr>11. dia</vt:lpstr>
      <vt:lpstr>A hatósági fellépés a terjedés  megakadályozására</vt:lpstr>
      <vt:lpstr>Magyarország borvidékeinek területe (63.470 ha) FD-fertőzés előfordulása (2014-2015)</vt:lpstr>
      <vt:lpstr>14. dia</vt:lpstr>
      <vt:lpstr>Szőlő aranyszínű sárgaság fitoplazma  Grapevine flavescence dorée phytoplasma(FD) ‘Candidatus Phytoplasma vitis’ </vt:lpstr>
      <vt:lpstr>Szőlőkabóca</vt:lpstr>
      <vt:lpstr>Hatósági intézkedések</vt:lpstr>
      <vt:lpstr>Hatósági intézkedések  szaporítóanyag- termő területekre  (szőlőiskola, törzsültetvény, stb.)</vt:lpstr>
      <vt:lpstr>Meleg vizes kezelés  alkalmazása</vt:lpstr>
      <vt:lpstr>A kabócák elleni kezelések időzítése </vt:lpstr>
      <vt:lpstr>Szőlőkabóca elleni engedélyezett készítmények</vt:lpstr>
      <vt:lpstr>Hatóság által engedélyezett növényvédő szerek az amerikai szőlőkabóca ellen ökológiai termesztésben 2014 - 2015</vt:lpstr>
      <vt:lpstr>Új készítmény ökológiai szőlőtermesztésben  kabócaimágók ellen: 2015. aug.6.</vt:lpstr>
      <vt:lpstr>Károsító monitoring rendszer</vt:lpstr>
      <vt:lpstr>Szelídgesztenye-gubacsdarázs - Dryocosmus kuriphilus Yasumatsu</vt:lpstr>
      <vt:lpstr>26. dia</vt:lpstr>
      <vt:lpstr>27. dia</vt:lpstr>
      <vt:lpstr>28. dia</vt:lpstr>
      <vt:lpstr>29. dia</vt:lpstr>
      <vt:lpstr>Megoldás a természetes ellenség </vt:lpstr>
      <vt:lpstr>Miért aTorymus sinensis?</vt:lpstr>
      <vt:lpstr>TS betelepítési eredmények:</vt:lpstr>
      <vt:lpstr>Rhagoletis completa   Dióburok légy</vt:lpstr>
      <vt:lpstr>34. dia</vt:lpstr>
      <vt:lpstr> </vt:lpstr>
      <vt:lpstr>36. dia</vt:lpstr>
      <vt:lpstr>37. dia</vt:lpstr>
      <vt:lpstr>Hatósági javaslataink a dióburok légy elleni védekezéshez</vt:lpstr>
      <vt:lpstr>Drosophila suzukii  Foltosszárnyú muslica</vt:lpstr>
      <vt:lpstr>40. dia</vt:lpstr>
      <vt:lpstr>Gazdanövényei:</vt:lpstr>
      <vt:lpstr>Kártétel:</vt:lpstr>
      <vt:lpstr>43. dia</vt:lpstr>
      <vt:lpstr>44. dia</vt:lpstr>
      <vt:lpstr>Ázsiai cincérek (Anoplophora sp.) Fő forrás: Kína!</vt:lpstr>
      <vt:lpstr>46. dia</vt:lpstr>
      <vt:lpstr>Gazdanövényei</vt:lpstr>
      <vt:lpstr>48. dia</vt:lpstr>
      <vt:lpstr>49. dia</vt:lpstr>
      <vt:lpstr>Bursaphelenchus xylophilus  Fenyőrontó fonálféreg </vt:lpstr>
      <vt:lpstr>Bursaphelenchus xylophilus  vektora  (Monochamus  cincérfajok) és a vektor kártétele</vt:lpstr>
      <vt:lpstr>Az Ophiostoma picea kékfestő gomba megjelenése  utalhat a fonálféreg jelenlétére</vt:lpstr>
      <vt:lpstr>Hatósági intézkedések ha bekerül</vt:lpstr>
      <vt:lpstr>Epitrix fajok: burgonyabolhák E. tuberis, E. similaris, E. cucumeris</vt:lpstr>
      <vt:lpstr>Epitrix tuberis Észak-Amerikában </vt:lpstr>
      <vt:lpstr>56. dia</vt:lpstr>
      <vt:lpstr>57. dia</vt:lpstr>
      <vt:lpstr>Epitrix similaris okozta kártétel Portugálában</vt:lpstr>
      <vt:lpstr>Az Epitrix similaris életciklusa: kb. 6 hét </vt:lpstr>
      <vt:lpstr>Gazdanövények</vt:lpstr>
      <vt:lpstr>Védekezési lehetőségek a termőhelyen</vt:lpstr>
      <vt:lpstr>Xylella fastidiosa  –  a következő?  </vt:lpstr>
      <vt:lpstr>Behurcolás</vt:lpstr>
      <vt:lpstr>64. dia</vt:lpstr>
      <vt:lpstr>Clavibacter michiganensis ssp. sepedonicus előfordulása 2004-2013</vt:lpstr>
      <vt:lpstr>66. dia</vt:lpstr>
      <vt:lpstr>Ralstonia solanacearum fertőzés Magyarországon vetőburgonyában 2007-2014 </vt:lpstr>
      <vt:lpstr>Clavibacter</vt:lpstr>
      <vt:lpstr>Clavibacter</vt:lpstr>
      <vt:lpstr>A kórokozók ökológiája</vt:lpstr>
      <vt:lpstr>A kórokozók terjedése</vt:lpstr>
      <vt:lpstr>72. dia</vt:lpstr>
      <vt:lpstr>Növények/gumók ártalmatlanítása</vt:lpstr>
      <vt:lpstr>A fertőzési esetek tanulsága - követelmény </vt:lpstr>
      <vt:lpstr>A legújabb burgonyakárosító: Candidatus Liberibacter solanacearum a láthatáron „zebracsíkosság”</vt:lpstr>
      <vt:lpstr>A legújabb burgonyakárosító: Candidatus Liberibacter solanacearum „zebracsíkosság”</vt:lpstr>
      <vt:lpstr>A legújabb burgonyakárosító</vt:lpstr>
      <vt:lpstr>A legújabb burgonyakárosító</vt:lpstr>
      <vt:lpstr>A legújabb burgonyakárosító</vt:lpstr>
      <vt:lpstr>A legújabb burgonyakárosító:  Candidatus Liberibacter solanacearum burgonyán: „zebracsíkosság”</vt:lpstr>
      <vt:lpstr>81. dia</vt:lpstr>
      <vt:lpstr>„vadgesztenye baktériumos fekélye” – Pseudomonas syringae pv. aesculi</vt:lpstr>
      <vt:lpstr>83. dia</vt:lpstr>
      <vt:lpstr>Díszbogarak-  Buprestidae Lamprodila festiva –  boróka-tarkadiszbogár</vt:lpstr>
      <vt:lpstr>85. dia</vt:lpstr>
      <vt:lpstr>QR-kód</vt:lpstr>
      <vt:lpstr>Kiadványaink</vt:lpstr>
      <vt:lpstr>88. dia</vt:lpstr>
      <vt:lpstr>89.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Zsuzsi</dc:creator>
  <cp:lastModifiedBy>Hajagos Laura</cp:lastModifiedBy>
  <cp:revision>506</cp:revision>
  <cp:lastPrinted>2012-09-11T14:00:00Z</cp:lastPrinted>
  <dcterms:created xsi:type="dcterms:W3CDTF">2012-06-11T21:15:39Z</dcterms:created>
  <dcterms:modified xsi:type="dcterms:W3CDTF">2015-11-24T12:24:04Z</dcterms:modified>
</cp:coreProperties>
</file>