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3979-4431-4606-B13C-3813F9144564}" type="datetimeFigureOut">
              <a:rPr lang="hu-HU" smtClean="0"/>
              <a:t>2011.11.12.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DA7E2-703B-40F7-B8CB-514FF09FFD0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3979-4431-4606-B13C-3813F9144564}" type="datetimeFigureOut">
              <a:rPr lang="hu-HU" smtClean="0"/>
              <a:t>2011.11.12.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DA7E2-703B-40F7-B8CB-514FF09FFD0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3979-4431-4606-B13C-3813F9144564}" type="datetimeFigureOut">
              <a:rPr lang="hu-HU" smtClean="0"/>
              <a:t>2011.11.12.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DA7E2-703B-40F7-B8CB-514FF09FFD0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3979-4431-4606-B13C-3813F9144564}" type="datetimeFigureOut">
              <a:rPr lang="hu-HU" smtClean="0"/>
              <a:t>2011.11.12.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DA7E2-703B-40F7-B8CB-514FF09FFD0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3979-4431-4606-B13C-3813F9144564}" type="datetimeFigureOut">
              <a:rPr lang="hu-HU" smtClean="0"/>
              <a:t>2011.11.12.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DA7E2-703B-40F7-B8CB-514FF09FFD0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3979-4431-4606-B13C-3813F9144564}" type="datetimeFigureOut">
              <a:rPr lang="hu-HU" smtClean="0"/>
              <a:t>2011.11.12.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DA7E2-703B-40F7-B8CB-514FF09FFD0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3979-4431-4606-B13C-3813F9144564}" type="datetimeFigureOut">
              <a:rPr lang="hu-HU" smtClean="0"/>
              <a:t>2011.11.12.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DA7E2-703B-40F7-B8CB-514FF09FFD0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3979-4431-4606-B13C-3813F9144564}" type="datetimeFigureOut">
              <a:rPr lang="hu-HU" smtClean="0"/>
              <a:t>2011.11.12.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DA7E2-703B-40F7-B8CB-514FF09FFD0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3979-4431-4606-B13C-3813F9144564}" type="datetimeFigureOut">
              <a:rPr lang="hu-HU" smtClean="0"/>
              <a:t>2011.11.12.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DA7E2-703B-40F7-B8CB-514FF09FFD0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3979-4431-4606-B13C-3813F9144564}" type="datetimeFigureOut">
              <a:rPr lang="hu-HU" smtClean="0"/>
              <a:t>2011.11.12.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DA7E2-703B-40F7-B8CB-514FF09FFD0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3979-4431-4606-B13C-3813F9144564}" type="datetimeFigureOut">
              <a:rPr lang="hu-HU" smtClean="0"/>
              <a:t>2011.11.12.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DA7E2-703B-40F7-B8CB-514FF09FFD0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3979-4431-4606-B13C-3813F9144564}" type="datetimeFigureOut">
              <a:rPr lang="hu-HU" smtClean="0"/>
              <a:t>2011.11.12.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DA7E2-703B-40F7-B8CB-514FF09FFD07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Termesztő berendezések alatti növényvédelmi munkák.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Üvegházak,fólia alatti zárt zöldségtermesztés főbb tudnivalói.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Nem veszélyes a felhasználóra, fogyasztóra, várakozási idők nincsenek, nem </a:t>
            </a:r>
            <a:r>
              <a:rPr lang="hu-HU" dirty="0" err="1" smtClean="0"/>
              <a:t>fitotoxikus</a:t>
            </a:r>
            <a:r>
              <a:rPr lang="hu-HU" dirty="0" smtClean="0"/>
              <a:t>, a korszerű integrált védelemnek megfelel.</a:t>
            </a:r>
          </a:p>
          <a:p>
            <a:r>
              <a:rPr lang="hu-HU" dirty="0" smtClean="0"/>
              <a:t>Vannak hátrányai is teljes mentesség nem mindig  sikerül, igen alapos biológiai ismereteket igényelnek. A termesztés során nemcsak a növény igényeit kell figyelembe venni, de a biológiai szervezetnek megfelelő körülményeknek is alkalmasnak kell lenni.</a:t>
            </a:r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Ezek a készítmények a ragadozó szervezetek tojásait, szaporodó képleteit tartalmazzák.</a:t>
            </a:r>
          </a:p>
          <a:p>
            <a:r>
              <a:rPr lang="hu-HU" dirty="0" smtClean="0"/>
              <a:t>A fertőzés erősségéhez, idejéhez, növény habitusához és a kártevők kártételi szintjéhez kell igazodni.</a:t>
            </a:r>
          </a:p>
          <a:p>
            <a:r>
              <a:rPr lang="hu-HU" dirty="0" smtClean="0"/>
              <a:t>Igen rövid az eltarthatóságuk, csak szakmai kereskedőknek való terjesztésük forgalmazásuk.</a:t>
            </a:r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Megtermékenyítésre poszméhek igen alkalmasak.</a:t>
            </a:r>
          </a:p>
          <a:p>
            <a:r>
              <a:rPr lang="hu-HU" dirty="0" smtClean="0"/>
              <a:t>Gombák elleni készítmények is vannak. Koni fehérpenészes rothadás ellen. Trichodex szürkepenész ellen.</a:t>
            </a:r>
          </a:p>
          <a:p>
            <a:r>
              <a:rPr lang="hu-HU" dirty="0" smtClean="0"/>
              <a:t>Könnyű nyári olajok különösen </a:t>
            </a:r>
            <a:r>
              <a:rPr lang="hu-HU" smtClean="0"/>
              <a:t>a paprikában jó.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Hazánkban 5500-6000 ha körüli területen folyik zárt termesztő berendezésekben elsősorban zöldségfélék termesztése. Paprika, paradicsom, saláta, uborka féléket termelnek.</a:t>
            </a:r>
          </a:p>
          <a:p>
            <a:r>
              <a:rPr lang="hu-HU" dirty="0" smtClean="0"/>
              <a:t>A korszerű termesztő berendezések ma már hő és fényszabályozásban, öntözésben, tápanyag adagolásban automata rendszerrel működnek. Kisebb a jelentősége a dísznövényeknek. </a:t>
            </a:r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Miért kell külön ezzel foglalkozni, amikor a zöldségfélék termelésénél már volt róluk szó?</a:t>
            </a:r>
          </a:p>
          <a:p>
            <a:r>
              <a:rPr lang="hu-HU" dirty="0" smtClean="0"/>
              <a:t>Igaz, hogy sok mindenben hasonlít a termelésük, de növényvédelmi szempontból olyan lényeges eltérések vannak, amit külön meg kell említeni.</a:t>
            </a:r>
          </a:p>
          <a:p>
            <a:r>
              <a:rPr lang="hu-HU" dirty="0" smtClean="0"/>
              <a:t>Különbségek: a zárt térben mások a fertőzési lehetőségek, eltérőek a szermaradék lebomlási folyamatok. Napfény tartam és erősség különbségei, UV sugárzás intenzitása.</a:t>
            </a: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Termesztő berendezések környékének állandó rendben tartása, fertőzési gócok felszámolása. Gyomok mint károsító rezervoárok jelentősek.</a:t>
            </a:r>
          </a:p>
          <a:p>
            <a:r>
              <a:rPr lang="hu-HU" dirty="0" smtClean="0"/>
              <a:t>Termesztés előtti talajfertőtlenítés a talajkártevők, főleg a nematódák ellen. Régi szerek már nincsenek. Talajgőzölés drága, külön eszköz kell. Ezért ma elterjedt a mesterséges termesztő közeg.</a:t>
            </a: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Kísérletek folynak a </a:t>
            </a:r>
            <a:r>
              <a:rPr lang="hu-HU" dirty="0" err="1" smtClean="0"/>
              <a:t>szolarizációs</a:t>
            </a:r>
            <a:r>
              <a:rPr lang="hu-HU" dirty="0" smtClean="0"/>
              <a:t> megoldással.</a:t>
            </a:r>
          </a:p>
          <a:p>
            <a:r>
              <a:rPr lang="hu-HU" dirty="0" smtClean="0"/>
              <a:t>A zárt termesztő berendezésekben az állati és gombakártevők fertőzése gyorsabb és veszélyesebb lehet, mint a szabadföldön.</a:t>
            </a:r>
          </a:p>
          <a:p>
            <a:r>
              <a:rPr lang="hu-HU" dirty="0" smtClean="0"/>
              <a:t>A folyamatos, növény igényeihez igazított táplálás nagy gondosságot kíván.</a:t>
            </a:r>
          </a:p>
          <a:p>
            <a:r>
              <a:rPr lang="hu-HU" dirty="0" smtClean="0"/>
              <a:t>Igen sok biológiai eljárás is használható, szinte teljesen kiiktathatóak a vegyszerek.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csalogató, fogólapok nem csak károsító megfigyelésre, de összefogásra is alkalmasak.</a:t>
            </a:r>
          </a:p>
          <a:p>
            <a:r>
              <a:rPr lang="hu-HU" dirty="0" smtClean="0"/>
              <a:t>Sárga, fehér, lila fogólap a levéltetvek, </a:t>
            </a:r>
            <a:r>
              <a:rPr lang="hu-HU" dirty="0" err="1" smtClean="0"/>
              <a:t>tripszek</a:t>
            </a:r>
            <a:r>
              <a:rPr lang="hu-HU" dirty="0" smtClean="0"/>
              <a:t>, molytetvek, de a nagytestű </a:t>
            </a:r>
            <a:r>
              <a:rPr lang="hu-HU" dirty="0" err="1" smtClean="0"/>
              <a:t>feromonos</a:t>
            </a:r>
            <a:r>
              <a:rPr lang="hu-HU" dirty="0" smtClean="0"/>
              <a:t> csapdák például a zöldcserebogarak összefogására is alkalmasak, vagy a gyapottok bagolylepke elleni védelem megszervezésére.</a:t>
            </a:r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Legfontosabb károsítók: üvegházi molytetű. Több nemzedéke lehet, gyorsan szaporodik, vegyes fejlettségű egyedek, hamar kialakul a rezisztencia vegyszeres védelemnél.</a:t>
            </a:r>
          </a:p>
          <a:p>
            <a:r>
              <a:rPr lang="hu-HU" dirty="0" smtClean="0"/>
              <a:t>Amerikai </a:t>
            </a:r>
            <a:r>
              <a:rPr lang="hu-HU" dirty="0" err="1" smtClean="0"/>
              <a:t>virágtripsz</a:t>
            </a:r>
            <a:r>
              <a:rPr lang="hu-HU" dirty="0" smtClean="0"/>
              <a:t> nemcsak a dísznövényekben, hanem a paprikában is igen nagy kárt tud tenni. Itt is van biológiai megoldás.</a:t>
            </a:r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Új kártevőként megjelent a dél-amerikai paradicsom moly. Szállítóedénnyel kerül be, csak először használatos szedőedényt használjunk. Vegyszere nincs, hamar tönkre teszi a növényeket a szántóföldön is.</a:t>
            </a:r>
          </a:p>
          <a:p>
            <a:r>
              <a:rPr lang="hu-HU" dirty="0" smtClean="0"/>
              <a:t>Terjedésére, megjelenésére oda kell figyelni.</a:t>
            </a:r>
          </a:p>
          <a:p>
            <a:r>
              <a:rPr lang="hu-HU" dirty="0" smtClean="0"/>
              <a:t>Levéltetvek vírusterjesztők, termésveszteség, minőségromlás igen nagy lehet.</a:t>
            </a:r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Zárttéri növényvédelem csak az erre a célra engedélyezett termékekkel lehet. Ezeknek van kimérve az a maradék értéke, amely megfelel az MRL értékeknek.</a:t>
            </a:r>
          </a:p>
          <a:p>
            <a:r>
              <a:rPr lang="hu-HU" dirty="0" smtClean="0"/>
              <a:t>A biológiai védekezés szinte minden kártevő ellen megoldott, nincs rezisztencia veszély. Biztosabb védelmet ad, mint a vegyszer,</a:t>
            </a:r>
            <a:r>
              <a:rPr lang="hu-HU" dirty="0" err="1" smtClean="0"/>
              <a:t>pl</a:t>
            </a:r>
            <a:r>
              <a:rPr lang="hu-HU" dirty="0" smtClean="0"/>
              <a:t>: </a:t>
            </a:r>
            <a:r>
              <a:rPr lang="hu-HU" dirty="0" err="1" smtClean="0"/>
              <a:t>tripsz</a:t>
            </a:r>
            <a:r>
              <a:rPr lang="hu-HU" dirty="0" smtClean="0"/>
              <a:t> ellen.</a:t>
            </a:r>
            <a:endParaRPr lang="hu-H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534</Words>
  <Application>Microsoft Office PowerPoint</Application>
  <PresentationFormat>Diavetítés a képernyőre (4:3 oldalarány)</PresentationFormat>
  <Paragraphs>30</Paragraphs>
  <Slides>12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Office-téma</vt:lpstr>
      <vt:lpstr>Termesztő berendezések alatti növényvédelmi munkák.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Termesztő berendezések alatti növényvédelmi munkák.</dc:title>
  <dc:creator>V I</dc:creator>
  <cp:lastModifiedBy>V I</cp:lastModifiedBy>
  <cp:revision>6</cp:revision>
  <dcterms:created xsi:type="dcterms:W3CDTF">2011-11-12T16:04:31Z</dcterms:created>
  <dcterms:modified xsi:type="dcterms:W3CDTF">2011-11-12T17:02:12Z</dcterms:modified>
</cp:coreProperties>
</file>